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Lst>
  <p:sldIdLst>
    <p:sldId id="280" r:id="rId5"/>
    <p:sldId id="279" r:id="rId6"/>
    <p:sldId id="261" r:id="rId7"/>
    <p:sldId id="263" r:id="rId8"/>
    <p:sldId id="264" r:id="rId9"/>
    <p:sldId id="266" r:id="rId10"/>
    <p:sldId id="265" r:id="rId11"/>
    <p:sldId id="267" r:id="rId12"/>
    <p:sldId id="269" r:id="rId13"/>
    <p:sldId id="272" r:id="rId14"/>
    <p:sldId id="268" r:id="rId15"/>
    <p:sldId id="274" r:id="rId16"/>
    <p:sldId id="275" r:id="rId17"/>
    <p:sldId id="273" r:id="rId18"/>
    <p:sldId id="276" r:id="rId19"/>
    <p:sldId id="277" r:id="rId20"/>
    <p:sldId id="278" r:id="rId21"/>
    <p:sldId id="282" r:id="rId22"/>
    <p:sldId id="283" r:id="rId23"/>
    <p:sldId id="284"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DE9DFCC-2991-4325-ABE4-2DFFAA9135F8}" v="510" dt="2026-10-05T12:48:23.30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66" d="100"/>
          <a:sy n="66" d="100"/>
        </p:scale>
        <p:origin x="0" y="0"/>
      </p:cViewPr>
      <p:guideLst/>
    </p:cSldViewPr>
  </p:slide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ỹ Quốc" userId="1d25ccd878e97eda" providerId="LiveId" clId="{52835DEC-917F-49EC-9812-0315E0024061}"/>
    <pc:docChg chg="undo redo custSel addSld delSld modSld sldOrd">
      <pc:chgData name="vỹ Quốc" userId="1d25ccd878e97eda" providerId="LiveId" clId="{52835DEC-917F-49EC-9812-0315E0024061}" dt="2026-10-05T12:50:08.320" v="2668" actId="1076"/>
      <pc:docMkLst>
        <pc:docMk/>
      </pc:docMkLst>
      <pc:sldChg chg="del ord">
        <pc:chgData name="vỹ Quốc" userId="1d25ccd878e97eda" providerId="LiveId" clId="{52835DEC-917F-49EC-9812-0315E0024061}" dt="2026-10-05T12:18:08.477" v="2291" actId="2696"/>
        <pc:sldMkLst>
          <pc:docMk/>
          <pc:sldMk cId="1992807764" sldId="258"/>
        </pc:sldMkLst>
      </pc:sldChg>
      <pc:sldChg chg="ord modTransition">
        <pc:chgData name="vỹ Quốc" userId="1d25ccd878e97eda" providerId="LiveId" clId="{52835DEC-917F-49EC-9812-0315E0024061}" dt="2026-10-05T12:19:23.651" v="2315"/>
        <pc:sldMkLst>
          <pc:docMk/>
          <pc:sldMk cId="1776152256" sldId="261"/>
        </pc:sldMkLst>
      </pc:sldChg>
      <pc:sldChg chg="modSp mod modTransition">
        <pc:chgData name="vỹ Quốc" userId="1d25ccd878e97eda" providerId="LiveId" clId="{52835DEC-917F-49EC-9812-0315E0024061}" dt="2026-10-04T10:06:44.495" v="2029"/>
        <pc:sldMkLst>
          <pc:docMk/>
          <pc:sldMk cId="3768365645" sldId="263"/>
        </pc:sldMkLst>
        <pc:spChg chg="mod">
          <ac:chgData name="vỹ Quốc" userId="1d25ccd878e97eda" providerId="LiveId" clId="{52835DEC-917F-49EC-9812-0315E0024061}" dt="2026-10-04T10:06:44.495" v="2029"/>
          <ac:spMkLst>
            <pc:docMk/>
            <pc:sldMk cId="3768365645" sldId="263"/>
            <ac:spMk id="4" creationId="{01BDBDC5-B467-2330-CEC0-33DD13384994}"/>
          </ac:spMkLst>
        </pc:spChg>
        <pc:spChg chg="mod">
          <ac:chgData name="vỹ Quốc" userId="1d25ccd878e97eda" providerId="LiveId" clId="{52835DEC-917F-49EC-9812-0315E0024061}" dt="2026-09-22T10:38:06.996" v="39" actId="20577"/>
          <ac:spMkLst>
            <pc:docMk/>
            <pc:sldMk cId="3768365645" sldId="263"/>
            <ac:spMk id="6" creationId="{0E3D8D5E-8C5D-C9FB-3130-F81CD7ECC259}"/>
          </ac:spMkLst>
        </pc:spChg>
        <pc:spChg chg="mod">
          <ac:chgData name="vỹ Quốc" userId="1d25ccd878e97eda" providerId="LiveId" clId="{52835DEC-917F-49EC-9812-0315E0024061}" dt="2026-09-22T10:38:09.930" v="40" actId="20577"/>
          <ac:spMkLst>
            <pc:docMk/>
            <pc:sldMk cId="3768365645" sldId="263"/>
            <ac:spMk id="8" creationId="{1C6BAAFD-6BC6-BC08-D48D-3C667683DC48}"/>
          </ac:spMkLst>
        </pc:spChg>
        <pc:spChg chg="mod">
          <ac:chgData name="vỹ Quốc" userId="1d25ccd878e97eda" providerId="LiveId" clId="{52835DEC-917F-49EC-9812-0315E0024061}" dt="2026-09-22T10:38:13.072" v="41" actId="20577"/>
          <ac:spMkLst>
            <pc:docMk/>
            <pc:sldMk cId="3768365645" sldId="263"/>
            <ac:spMk id="10" creationId="{F16ABF39-1570-3663-922C-12D81B2DB890}"/>
          </ac:spMkLst>
        </pc:spChg>
      </pc:sldChg>
      <pc:sldChg chg="modSp add mod modTransition">
        <pc:chgData name="vỹ Quốc" userId="1d25ccd878e97eda" providerId="LiveId" clId="{52835DEC-917F-49EC-9812-0315E0024061}" dt="2026-10-04T10:09:49.743" v="2041"/>
        <pc:sldMkLst>
          <pc:docMk/>
          <pc:sldMk cId="4154170668" sldId="264"/>
        </pc:sldMkLst>
        <pc:spChg chg="mod">
          <ac:chgData name="vỹ Quốc" userId="1d25ccd878e97eda" providerId="LiveId" clId="{52835DEC-917F-49EC-9812-0315E0024061}" dt="2026-10-04T10:06:50.310" v="2030"/>
          <ac:spMkLst>
            <pc:docMk/>
            <pc:sldMk cId="4154170668" sldId="264"/>
            <ac:spMk id="4" creationId="{A9F7ECC3-3C3F-15CB-44FD-E0D288B4D4C2}"/>
          </ac:spMkLst>
        </pc:spChg>
        <pc:spChg chg="mod">
          <ac:chgData name="vỹ Quốc" userId="1d25ccd878e97eda" providerId="LiveId" clId="{52835DEC-917F-49EC-9812-0315E0024061}" dt="2026-10-04T10:09:49.743" v="2041"/>
          <ac:spMkLst>
            <pc:docMk/>
            <pc:sldMk cId="4154170668" sldId="264"/>
            <ac:spMk id="6" creationId="{773831FC-75D3-BA15-4BFA-8BCFCAB6E2BE}"/>
          </ac:spMkLst>
        </pc:spChg>
        <pc:spChg chg="mod">
          <ac:chgData name="vỹ Quốc" userId="1d25ccd878e97eda" providerId="LiveId" clId="{52835DEC-917F-49EC-9812-0315E0024061}" dt="2026-09-22T10:38:02.736" v="38" actId="20577"/>
          <ac:spMkLst>
            <pc:docMk/>
            <pc:sldMk cId="4154170668" sldId="264"/>
            <ac:spMk id="8" creationId="{142A203D-3290-7F56-6A29-9323EC0CA0A2}"/>
          </ac:spMkLst>
        </pc:spChg>
        <pc:spChg chg="mod">
          <ac:chgData name="vỹ Quốc" userId="1d25ccd878e97eda" providerId="LiveId" clId="{52835DEC-917F-49EC-9812-0315E0024061}" dt="2026-09-22T10:37:59.783" v="37" actId="20577"/>
          <ac:spMkLst>
            <pc:docMk/>
            <pc:sldMk cId="4154170668" sldId="264"/>
            <ac:spMk id="10" creationId="{403B7E82-1B34-546E-4263-47268B817BAB}"/>
          </ac:spMkLst>
        </pc:spChg>
        <pc:spChg chg="mod">
          <ac:chgData name="vỹ Quốc" userId="1d25ccd878e97eda" providerId="LiveId" clId="{52835DEC-917F-49EC-9812-0315E0024061}" dt="2026-09-22T10:35:58.394" v="6" actId="14100"/>
          <ac:spMkLst>
            <pc:docMk/>
            <pc:sldMk cId="4154170668" sldId="264"/>
            <ac:spMk id="13" creationId="{B444443A-11EF-EC99-9EB1-A2F5E6933F88}"/>
          </ac:spMkLst>
        </pc:spChg>
        <pc:picChg chg="mod">
          <ac:chgData name="vỹ Quốc" userId="1d25ccd878e97eda" providerId="LiveId" clId="{52835DEC-917F-49EC-9812-0315E0024061}" dt="2026-09-22T10:36:03.798" v="8" actId="1076"/>
          <ac:picMkLst>
            <pc:docMk/>
            <pc:sldMk cId="4154170668" sldId="264"/>
            <ac:picMk id="17" creationId="{E26DE0EF-D411-1B27-A2EA-DE8DEF95EFC0}"/>
          </ac:picMkLst>
        </pc:picChg>
      </pc:sldChg>
      <pc:sldChg chg="modSp add mod modTransition">
        <pc:chgData name="vỹ Quốc" userId="1d25ccd878e97eda" providerId="LiveId" clId="{52835DEC-917F-49EC-9812-0315E0024061}" dt="2026-10-04T10:09:53.484" v="2042"/>
        <pc:sldMkLst>
          <pc:docMk/>
          <pc:sldMk cId="565049389" sldId="265"/>
        </pc:sldMkLst>
        <pc:spChg chg="mod">
          <ac:chgData name="vỹ Quốc" userId="1d25ccd878e97eda" providerId="LiveId" clId="{52835DEC-917F-49EC-9812-0315E0024061}" dt="2026-10-04T10:06:57.537" v="2032"/>
          <ac:spMkLst>
            <pc:docMk/>
            <pc:sldMk cId="565049389" sldId="265"/>
            <ac:spMk id="4" creationId="{5A0AFF72-942B-A428-3583-C7DE2A2188E5}"/>
          </ac:spMkLst>
        </pc:spChg>
        <pc:spChg chg="mod">
          <ac:chgData name="vỹ Quốc" userId="1d25ccd878e97eda" providerId="LiveId" clId="{52835DEC-917F-49EC-9812-0315E0024061}" dt="2026-10-04T10:09:53.484" v="2042"/>
          <ac:spMkLst>
            <pc:docMk/>
            <pc:sldMk cId="565049389" sldId="265"/>
            <ac:spMk id="6" creationId="{ED533C3C-CC62-7346-42D6-9F08AD2EDCA2}"/>
          </ac:spMkLst>
        </pc:spChg>
        <pc:spChg chg="mod">
          <ac:chgData name="vỹ Quốc" userId="1d25ccd878e97eda" providerId="LiveId" clId="{52835DEC-917F-49EC-9812-0315E0024061}" dt="2026-10-04T09:42:45.075" v="1955" actId="14100"/>
          <ac:spMkLst>
            <pc:docMk/>
            <pc:sldMk cId="565049389" sldId="265"/>
            <ac:spMk id="13" creationId="{34957753-53AA-FBD8-5994-0B17BEBE5EC0}"/>
          </ac:spMkLst>
        </pc:spChg>
        <pc:picChg chg="mod">
          <ac:chgData name="vỹ Quốc" userId="1d25ccd878e97eda" providerId="LiveId" clId="{52835DEC-917F-49EC-9812-0315E0024061}" dt="2026-10-04T09:42:49.320" v="1956" actId="1076"/>
          <ac:picMkLst>
            <pc:docMk/>
            <pc:sldMk cId="565049389" sldId="265"/>
            <ac:picMk id="17" creationId="{E5CBE473-F677-BF43-40A5-A46609FB0F57}"/>
          </ac:picMkLst>
        </pc:picChg>
      </pc:sldChg>
      <pc:sldChg chg="modSp add mod modTransition">
        <pc:chgData name="vỹ Quốc" userId="1d25ccd878e97eda" providerId="LiveId" clId="{52835DEC-917F-49EC-9812-0315E0024061}" dt="2026-10-04T10:09:44.817" v="2040"/>
        <pc:sldMkLst>
          <pc:docMk/>
          <pc:sldMk cId="1986378102" sldId="266"/>
        </pc:sldMkLst>
        <pc:spChg chg="mod">
          <ac:chgData name="vỹ Quốc" userId="1d25ccd878e97eda" providerId="LiveId" clId="{52835DEC-917F-49EC-9812-0315E0024061}" dt="2026-10-04T10:06:53.772" v="2031"/>
          <ac:spMkLst>
            <pc:docMk/>
            <pc:sldMk cId="1986378102" sldId="266"/>
            <ac:spMk id="4" creationId="{694A49E4-85DB-3B47-4D7B-78E11C2EE5D2}"/>
          </ac:spMkLst>
        </pc:spChg>
        <pc:spChg chg="mod">
          <ac:chgData name="vỹ Quốc" userId="1d25ccd878e97eda" providerId="LiveId" clId="{52835DEC-917F-49EC-9812-0315E0024061}" dt="2026-10-04T10:09:44.817" v="2040"/>
          <ac:spMkLst>
            <pc:docMk/>
            <pc:sldMk cId="1986378102" sldId="266"/>
            <ac:spMk id="6" creationId="{5F76B7C3-4B9A-DCCC-61BC-DDFF840A3679}"/>
          </ac:spMkLst>
        </pc:spChg>
        <pc:spChg chg="mod">
          <ac:chgData name="vỹ Quốc" userId="1d25ccd878e97eda" providerId="LiveId" clId="{52835DEC-917F-49EC-9812-0315E0024061}" dt="2026-09-22T10:37:51.591" v="35" actId="20577"/>
          <ac:spMkLst>
            <pc:docMk/>
            <pc:sldMk cId="1986378102" sldId="266"/>
            <ac:spMk id="10" creationId="{48457B83-4467-2E9E-492E-6641995EEC4A}"/>
          </ac:spMkLst>
        </pc:spChg>
        <pc:spChg chg="mod">
          <ac:chgData name="vỹ Quốc" userId="1d25ccd878e97eda" providerId="LiveId" clId="{52835DEC-917F-49EC-9812-0315E0024061}" dt="2026-09-22T10:37:10.130" v="26" actId="14100"/>
          <ac:spMkLst>
            <pc:docMk/>
            <pc:sldMk cId="1986378102" sldId="266"/>
            <ac:spMk id="13" creationId="{B6488D4D-2837-7ACC-2B31-1940DA92127D}"/>
          </ac:spMkLst>
        </pc:spChg>
        <pc:picChg chg="mod">
          <ac:chgData name="vỹ Quốc" userId="1d25ccd878e97eda" providerId="LiveId" clId="{52835DEC-917F-49EC-9812-0315E0024061}" dt="2026-09-22T10:37:13.584" v="27" actId="1076"/>
          <ac:picMkLst>
            <pc:docMk/>
            <pc:sldMk cId="1986378102" sldId="266"/>
            <ac:picMk id="17" creationId="{40214EBA-5A27-7EC1-E6A6-B17037124138}"/>
          </ac:picMkLst>
        </pc:picChg>
      </pc:sldChg>
      <pc:sldChg chg="addSp delSp modSp new mod modTransition addAnim delAnim modAnim">
        <pc:chgData name="vỹ Quốc" userId="1d25ccd878e97eda" providerId="LiveId" clId="{52835DEC-917F-49EC-9812-0315E0024061}" dt="2026-10-05T12:46:27.220" v="2513"/>
        <pc:sldMkLst>
          <pc:docMk/>
          <pc:sldMk cId="765121852" sldId="267"/>
        </pc:sldMkLst>
        <pc:spChg chg="add mod">
          <ac:chgData name="vỹ Quốc" userId="1d25ccd878e97eda" providerId="LiveId" clId="{52835DEC-917F-49EC-9812-0315E0024061}" dt="2026-10-04T10:07:38.440" v="2039" actId="1076"/>
          <ac:spMkLst>
            <pc:docMk/>
            <pc:sldMk cId="765121852" sldId="267"/>
            <ac:spMk id="4" creationId="{7ECB71A5-8823-ACAD-D705-83C708EA7F9C}"/>
          </ac:spMkLst>
        </pc:spChg>
        <pc:spChg chg="add mod">
          <ac:chgData name="vỹ Quốc" userId="1d25ccd878e97eda" providerId="LiveId" clId="{52835DEC-917F-49EC-9812-0315E0024061}" dt="2026-09-29T13:42:37.521" v="218" actId="1076"/>
          <ac:spMkLst>
            <pc:docMk/>
            <pc:sldMk cId="765121852" sldId="267"/>
            <ac:spMk id="5" creationId="{75143448-DFAF-F600-5477-1B4A2F4FDFAB}"/>
          </ac:spMkLst>
        </pc:spChg>
        <pc:spChg chg="add mod">
          <ac:chgData name="vỹ Quốc" userId="1d25ccd878e97eda" providerId="LiveId" clId="{52835DEC-917F-49EC-9812-0315E0024061}" dt="2026-10-03T02:41:44.504" v="956" actId="207"/>
          <ac:spMkLst>
            <pc:docMk/>
            <pc:sldMk cId="765121852" sldId="267"/>
            <ac:spMk id="6" creationId="{19174AED-8B7A-ADA4-9954-9F97C09A75DA}"/>
          </ac:spMkLst>
        </pc:spChg>
        <pc:spChg chg="add mod">
          <ac:chgData name="vỹ Quốc" userId="1d25ccd878e97eda" providerId="LiveId" clId="{52835DEC-917F-49EC-9812-0315E0024061}" dt="2026-09-29T13:43:21.657" v="229" actId="14100"/>
          <ac:spMkLst>
            <pc:docMk/>
            <pc:sldMk cId="765121852" sldId="267"/>
            <ac:spMk id="7" creationId="{DAF16305-6529-0321-4684-6B32C787A245}"/>
          </ac:spMkLst>
        </pc:spChg>
        <pc:spChg chg="add mod">
          <ac:chgData name="vỹ Quốc" userId="1d25ccd878e97eda" providerId="LiveId" clId="{52835DEC-917F-49EC-9812-0315E0024061}" dt="2026-10-03T02:41:50.210" v="957" actId="207"/>
          <ac:spMkLst>
            <pc:docMk/>
            <pc:sldMk cId="765121852" sldId="267"/>
            <ac:spMk id="8" creationId="{9BAFFBE9-CADA-6190-62F5-6658AE5AAFD2}"/>
          </ac:spMkLst>
        </pc:spChg>
        <pc:picChg chg="add mod ord">
          <ac:chgData name="vỹ Quốc" userId="1d25ccd878e97eda" providerId="LiveId" clId="{52835DEC-917F-49EC-9812-0315E0024061}" dt="2026-10-03T03:03:16.853" v="1086" actId="167"/>
          <ac:picMkLst>
            <pc:docMk/>
            <pc:sldMk cId="765121852" sldId="267"/>
            <ac:picMk id="3" creationId="{AED3C2EE-EAF4-EEDC-0101-873BEFFA7844}"/>
          </ac:picMkLst>
        </pc:picChg>
        <pc:picChg chg="add mod">
          <ac:chgData name="vỹ Quốc" userId="1d25ccd878e97eda" providerId="LiveId" clId="{52835DEC-917F-49EC-9812-0315E0024061}" dt="2026-09-29T14:33:15.604" v="486" actId="1076"/>
          <ac:picMkLst>
            <pc:docMk/>
            <pc:sldMk cId="765121852" sldId="267"/>
            <ac:picMk id="19" creationId="{439D9F7C-C407-69EA-1BF1-6AB12766EF16}"/>
          </ac:picMkLst>
        </pc:picChg>
      </pc:sldChg>
      <pc:sldChg chg="addSp delSp modSp add mod ord modAnim">
        <pc:chgData name="vỹ Quốc" userId="1d25ccd878e97eda" providerId="LiveId" clId="{52835DEC-917F-49EC-9812-0315E0024061}" dt="2026-10-05T12:50:08.320" v="2668" actId="1076"/>
        <pc:sldMkLst>
          <pc:docMk/>
          <pc:sldMk cId="4008187312" sldId="268"/>
        </pc:sldMkLst>
        <pc:spChg chg="add mod">
          <ac:chgData name="vỹ Quốc" userId="1d25ccd878e97eda" providerId="LiveId" clId="{52835DEC-917F-49EC-9812-0315E0024061}" dt="2026-10-05T12:50:05.467" v="2667" actId="1076"/>
          <ac:spMkLst>
            <pc:docMk/>
            <pc:sldMk cId="4008187312" sldId="268"/>
            <ac:spMk id="3" creationId="{8BAD4BCC-724B-0421-38CD-53019D65DF81}"/>
          </ac:spMkLst>
        </pc:spChg>
        <pc:picChg chg="add mod modCrop">
          <ac:chgData name="vỹ Quốc" userId="1d25ccd878e97eda" providerId="LiveId" clId="{52835DEC-917F-49EC-9812-0315E0024061}" dt="2026-10-05T12:50:08.320" v="2668" actId="1076"/>
          <ac:picMkLst>
            <pc:docMk/>
            <pc:sldMk cId="4008187312" sldId="268"/>
            <ac:picMk id="2" creationId="{1A151129-AD54-96FD-32D7-ED34ECEBA394}"/>
          </ac:picMkLst>
        </pc:picChg>
        <pc:picChg chg="add mod">
          <ac:chgData name="vỹ Quốc" userId="1d25ccd878e97eda" providerId="LiveId" clId="{52835DEC-917F-49EC-9812-0315E0024061}" dt="2026-10-05T12:50:02.465" v="2666" actId="1076"/>
          <ac:picMkLst>
            <pc:docMk/>
            <pc:sldMk cId="4008187312" sldId="268"/>
            <ac:picMk id="4" creationId="{BBF56F48-F116-186D-65D9-8F35AFD75A08}"/>
          </ac:picMkLst>
        </pc:picChg>
        <pc:picChg chg="add mod ord">
          <ac:chgData name="vỹ Quốc" userId="1d25ccd878e97eda" providerId="LiveId" clId="{52835DEC-917F-49EC-9812-0315E0024061}" dt="2026-10-04T10:11:22.188" v="2058" actId="167"/>
          <ac:picMkLst>
            <pc:docMk/>
            <pc:sldMk cId="4008187312" sldId="268"/>
            <ac:picMk id="5" creationId="{4393A44D-BA38-A812-CAAE-DDA7DC8BB42B}"/>
          </ac:picMkLst>
        </pc:picChg>
      </pc:sldChg>
      <pc:sldChg chg="addSp delSp modSp new mod modTransition modAnim">
        <pc:chgData name="vỹ Quốc" userId="1d25ccd878e97eda" providerId="LiveId" clId="{52835DEC-917F-49EC-9812-0315E0024061}" dt="2026-10-05T12:19:57.328" v="2320"/>
        <pc:sldMkLst>
          <pc:docMk/>
          <pc:sldMk cId="1354331918" sldId="269"/>
        </pc:sldMkLst>
        <pc:spChg chg="add mod ord">
          <ac:chgData name="vỹ Quốc" userId="1d25ccd878e97eda" providerId="LiveId" clId="{52835DEC-917F-49EC-9812-0315E0024061}" dt="2026-10-03T04:07:13.338" v="1401" actId="207"/>
          <ac:spMkLst>
            <pc:docMk/>
            <pc:sldMk cId="1354331918" sldId="269"/>
            <ac:spMk id="9" creationId="{B2480169-AF27-51C8-A9B1-85AAF05DC76D}"/>
          </ac:spMkLst>
        </pc:spChg>
        <pc:spChg chg="add mod ord">
          <ac:chgData name="vỹ Quốc" userId="1d25ccd878e97eda" providerId="LiveId" clId="{52835DEC-917F-49EC-9812-0315E0024061}" dt="2026-10-03T03:36:07.302" v="1301" actId="164"/>
          <ac:spMkLst>
            <pc:docMk/>
            <pc:sldMk cId="1354331918" sldId="269"/>
            <ac:spMk id="19" creationId="{FBDA79A8-5CBA-5297-EF46-4146C3D496FB}"/>
          </ac:spMkLst>
        </pc:spChg>
        <pc:spChg chg="add mod ord">
          <ac:chgData name="vỹ Quốc" userId="1d25ccd878e97eda" providerId="LiveId" clId="{52835DEC-917F-49EC-9812-0315E0024061}" dt="2026-10-03T04:02:14.349" v="1362" actId="207"/>
          <ac:spMkLst>
            <pc:docMk/>
            <pc:sldMk cId="1354331918" sldId="269"/>
            <ac:spMk id="20" creationId="{1499165B-9527-603C-429C-28EFDC4CA485}"/>
          </ac:spMkLst>
        </pc:spChg>
        <pc:spChg chg="add mod">
          <ac:chgData name="vỹ Quốc" userId="1d25ccd878e97eda" providerId="LiveId" clId="{52835DEC-917F-49EC-9812-0315E0024061}" dt="2026-10-03T03:37:09.657" v="1315" actId="207"/>
          <ac:spMkLst>
            <pc:docMk/>
            <pc:sldMk cId="1354331918" sldId="269"/>
            <ac:spMk id="21" creationId="{17E5B711-802B-B444-203F-202DCDD7DCF7}"/>
          </ac:spMkLst>
        </pc:spChg>
        <pc:spChg chg="add mod">
          <ac:chgData name="vỹ Quốc" userId="1d25ccd878e97eda" providerId="LiveId" clId="{52835DEC-917F-49EC-9812-0315E0024061}" dt="2026-10-03T03:37:17.112" v="1316" actId="1076"/>
          <ac:spMkLst>
            <pc:docMk/>
            <pc:sldMk cId="1354331918" sldId="269"/>
            <ac:spMk id="33" creationId="{D9074226-D160-B951-6257-71DA7721D04B}"/>
          </ac:spMkLst>
        </pc:spChg>
        <pc:grpChg chg="add mod">
          <ac:chgData name="vỹ Quốc" userId="1d25ccd878e97eda" providerId="LiveId" clId="{52835DEC-917F-49EC-9812-0315E0024061}" dt="2026-10-03T03:36:10.016" v="1302" actId="1076"/>
          <ac:grpSpMkLst>
            <pc:docMk/>
            <pc:sldMk cId="1354331918" sldId="269"/>
            <ac:grpSpMk id="25" creationId="{A6AEC4E1-1FAE-2740-C667-C48C0AB1AAFF}"/>
          </ac:grpSpMkLst>
        </pc:grpChg>
        <pc:picChg chg="add del mod ord">
          <ac:chgData name="vỹ Quốc" userId="1d25ccd878e97eda" providerId="LiveId" clId="{52835DEC-917F-49EC-9812-0315E0024061}" dt="2026-10-03T03:00:56.089" v="1080" actId="1076"/>
          <ac:picMkLst>
            <pc:docMk/>
            <pc:sldMk cId="1354331918" sldId="269"/>
            <ac:picMk id="4" creationId="{71B537D7-8D8B-6539-A7D0-3199387F8B50}"/>
          </ac:picMkLst>
        </pc:picChg>
        <pc:picChg chg="add mod">
          <ac:chgData name="vỹ Quốc" userId="1d25ccd878e97eda" providerId="LiveId" clId="{52835DEC-917F-49EC-9812-0315E0024061}" dt="2026-10-03T03:37:50.624" v="1320" actId="1076"/>
          <ac:picMkLst>
            <pc:docMk/>
            <pc:sldMk cId="1354331918" sldId="269"/>
            <ac:picMk id="23" creationId="{0470CEFD-7BC5-FB0A-2F6A-9A5B5CADB90E}"/>
          </ac:picMkLst>
        </pc:picChg>
      </pc:sldChg>
      <pc:sldChg chg="addSp delSp modSp new del mod ord addAnim delAnim modAnim">
        <pc:chgData name="vỹ Quốc" userId="1d25ccd878e97eda" providerId="LiveId" clId="{52835DEC-917F-49EC-9812-0315E0024061}" dt="2026-10-05T12:18:06.538" v="2290" actId="2696"/>
        <pc:sldMkLst>
          <pc:docMk/>
          <pc:sldMk cId="3329544964" sldId="271"/>
        </pc:sldMkLst>
        <pc:picChg chg="add mod">
          <ac:chgData name="vỹ Quốc" userId="1d25ccd878e97eda" providerId="LiveId" clId="{52835DEC-917F-49EC-9812-0315E0024061}" dt="2026-10-05T11:54:24.590" v="2073" actId="1076"/>
          <ac:picMkLst>
            <pc:docMk/>
            <pc:sldMk cId="3329544964" sldId="271"/>
            <ac:picMk id="3" creationId="{EECD8342-3EC0-32EF-D703-58F76CB15F5B}"/>
          </ac:picMkLst>
        </pc:picChg>
      </pc:sldChg>
      <pc:sldChg chg="addSp delSp modSp new mod modTransition">
        <pc:chgData name="vỹ Quốc" userId="1d25ccd878e97eda" providerId="LiveId" clId="{52835DEC-917F-49EC-9812-0315E0024061}" dt="2026-10-05T12:20:05.474" v="2321"/>
        <pc:sldMkLst>
          <pc:docMk/>
          <pc:sldMk cId="1004218518" sldId="272"/>
        </pc:sldMkLst>
        <pc:spChg chg="add mod">
          <ac:chgData name="vỹ Quốc" userId="1d25ccd878e97eda" providerId="LiveId" clId="{52835DEC-917F-49EC-9812-0315E0024061}" dt="2026-10-03T03:58:08.443" v="1343" actId="20577"/>
          <ac:spMkLst>
            <pc:docMk/>
            <pc:sldMk cId="1004218518" sldId="272"/>
            <ac:spMk id="4" creationId="{45FAB59B-0177-A4E7-49FF-808FDEE86491}"/>
          </ac:spMkLst>
        </pc:spChg>
        <pc:spChg chg="add mod">
          <ac:chgData name="vỹ Quốc" userId="1d25ccd878e97eda" providerId="LiveId" clId="{52835DEC-917F-49EC-9812-0315E0024061}" dt="2026-10-03T04:06:26.564" v="1398" actId="14100"/>
          <ac:spMkLst>
            <pc:docMk/>
            <pc:sldMk cId="1004218518" sldId="272"/>
            <ac:spMk id="7" creationId="{6463A0CF-C2CA-E0F1-F304-67B855014E9C}"/>
          </ac:spMkLst>
        </pc:spChg>
        <pc:spChg chg="add mod">
          <ac:chgData name="vỹ Quốc" userId="1d25ccd878e97eda" providerId="LiveId" clId="{52835DEC-917F-49EC-9812-0315E0024061}" dt="2026-10-03T04:06:32.376" v="1399" actId="1076"/>
          <ac:spMkLst>
            <pc:docMk/>
            <pc:sldMk cId="1004218518" sldId="272"/>
            <ac:spMk id="8" creationId="{7CEC2966-93A2-14B1-C483-06761558B6F0}"/>
          </ac:spMkLst>
        </pc:spChg>
        <pc:spChg chg="add mod">
          <ac:chgData name="vỹ Quốc" userId="1d25ccd878e97eda" providerId="LiveId" clId="{52835DEC-917F-49EC-9812-0315E0024061}" dt="2026-10-03T04:06:36.908" v="1400" actId="1076"/>
          <ac:spMkLst>
            <pc:docMk/>
            <pc:sldMk cId="1004218518" sldId="272"/>
            <ac:spMk id="9" creationId="{4E750DCF-30D7-D04C-DA69-42ADB4CC76EB}"/>
          </ac:spMkLst>
        </pc:spChg>
        <pc:spChg chg="add mod">
          <ac:chgData name="vỹ Quốc" userId="1d25ccd878e97eda" providerId="LiveId" clId="{52835DEC-917F-49EC-9812-0315E0024061}" dt="2026-10-03T04:09:02.323" v="1417" actId="207"/>
          <ac:spMkLst>
            <pc:docMk/>
            <pc:sldMk cId="1004218518" sldId="272"/>
            <ac:spMk id="10" creationId="{E9F4F5F5-7B55-2254-6A79-D7D0FC662210}"/>
          </ac:spMkLst>
        </pc:spChg>
        <pc:picChg chg="add mod">
          <ac:chgData name="vỹ Quốc" userId="1d25ccd878e97eda" providerId="LiveId" clId="{52835DEC-917F-49EC-9812-0315E0024061}" dt="2026-10-03T04:05:22.196" v="1385" actId="1076"/>
          <ac:picMkLst>
            <pc:docMk/>
            <pc:sldMk cId="1004218518" sldId="272"/>
            <ac:picMk id="3" creationId="{D554F182-736C-BC89-7AB3-B6760DD33FF0}"/>
          </ac:picMkLst>
        </pc:picChg>
      </pc:sldChg>
      <pc:sldChg chg="addSp delSp modSp new mod modTransition">
        <pc:chgData name="vỹ Quốc" userId="1d25ccd878e97eda" providerId="LiveId" clId="{52835DEC-917F-49EC-9812-0315E0024061}" dt="2026-10-05T12:20:47.022" v="2327"/>
        <pc:sldMkLst>
          <pc:docMk/>
          <pc:sldMk cId="1013211168" sldId="273"/>
        </pc:sldMkLst>
        <pc:spChg chg="add del mod">
          <ac:chgData name="vỹ Quốc" userId="1d25ccd878e97eda" providerId="LiveId" clId="{52835DEC-917F-49EC-9812-0315E0024061}" dt="2026-10-04T08:46:14.839" v="1694" actId="1076"/>
          <ac:spMkLst>
            <pc:docMk/>
            <pc:sldMk cId="1013211168" sldId="273"/>
            <ac:spMk id="2" creationId="{BC4F2FF8-7D7D-F36C-F16B-04F8BE2C311C}"/>
          </ac:spMkLst>
        </pc:spChg>
        <pc:spChg chg="add mod">
          <ac:chgData name="vỹ Quốc" userId="1d25ccd878e97eda" providerId="LiveId" clId="{52835DEC-917F-49EC-9812-0315E0024061}" dt="2026-10-04T08:53:07.085" v="1721" actId="1076"/>
          <ac:spMkLst>
            <pc:docMk/>
            <pc:sldMk cId="1013211168" sldId="273"/>
            <ac:spMk id="4" creationId="{0D5D2A9E-3F5F-DF69-5741-14C49EE7A082}"/>
          </ac:spMkLst>
        </pc:spChg>
        <pc:spChg chg="add mod">
          <ac:chgData name="vỹ Quốc" userId="1d25ccd878e97eda" providerId="LiveId" clId="{52835DEC-917F-49EC-9812-0315E0024061}" dt="2026-10-04T08:53:18.322" v="1723" actId="1076"/>
          <ac:spMkLst>
            <pc:docMk/>
            <pc:sldMk cId="1013211168" sldId="273"/>
            <ac:spMk id="7" creationId="{72350C48-C38C-D41C-2FFD-5E92AD004EB6}"/>
          </ac:spMkLst>
        </pc:spChg>
        <pc:spChg chg="add mod">
          <ac:chgData name="vỹ Quốc" userId="1d25ccd878e97eda" providerId="LiveId" clId="{52835DEC-917F-49EC-9812-0315E0024061}" dt="2026-10-04T08:54:13.068" v="1734" actId="1076"/>
          <ac:spMkLst>
            <pc:docMk/>
            <pc:sldMk cId="1013211168" sldId="273"/>
            <ac:spMk id="8" creationId="{1FA520EE-1E60-A5DD-455D-04CAB0D1C4F8}"/>
          </ac:spMkLst>
        </pc:spChg>
        <pc:spChg chg="add mod">
          <ac:chgData name="vỹ Quốc" userId="1d25ccd878e97eda" providerId="LiveId" clId="{52835DEC-917F-49EC-9812-0315E0024061}" dt="2026-10-04T08:55:56.956" v="1765" actId="1076"/>
          <ac:spMkLst>
            <pc:docMk/>
            <pc:sldMk cId="1013211168" sldId="273"/>
            <ac:spMk id="9" creationId="{BD0E44B8-6CEF-02DC-E99C-15752C362BC3}"/>
          </ac:spMkLst>
        </pc:spChg>
        <pc:picChg chg="add mod">
          <ac:chgData name="vỹ Quốc" userId="1d25ccd878e97eda" providerId="LiveId" clId="{52835DEC-917F-49EC-9812-0315E0024061}" dt="2026-10-03T04:17:54.528" v="1419" actId="931"/>
          <ac:picMkLst>
            <pc:docMk/>
            <pc:sldMk cId="1013211168" sldId="273"/>
            <ac:picMk id="3" creationId="{B37162C9-4AB7-F813-DE16-BE51AC6C6EFC}"/>
          </ac:picMkLst>
        </pc:picChg>
        <pc:picChg chg="add mod">
          <ac:chgData name="vỹ Quốc" userId="1d25ccd878e97eda" providerId="LiveId" clId="{52835DEC-917F-49EC-9812-0315E0024061}" dt="2026-10-04T08:56:37.612" v="1770" actId="1076"/>
          <ac:picMkLst>
            <pc:docMk/>
            <pc:sldMk cId="1013211168" sldId="273"/>
            <ac:picMk id="6" creationId="{33F1CCD8-E7CD-68AE-267C-4D170DDFCAAF}"/>
          </ac:picMkLst>
        </pc:picChg>
      </pc:sldChg>
      <pc:sldChg chg="addSp modSp new mod ord modTransition">
        <pc:chgData name="vỹ Quốc" userId="1d25ccd878e97eda" providerId="LiveId" clId="{52835DEC-917F-49EC-9812-0315E0024061}" dt="2026-10-05T12:20:23.441" v="2323"/>
        <pc:sldMkLst>
          <pc:docMk/>
          <pc:sldMk cId="2521785011" sldId="274"/>
        </pc:sldMkLst>
        <pc:spChg chg="add mod">
          <ac:chgData name="vỹ Quốc" userId="1d25ccd878e97eda" providerId="LiveId" clId="{52835DEC-917F-49EC-9812-0315E0024061}" dt="2026-10-03T14:17:25.894" v="1612" actId="1076"/>
          <ac:spMkLst>
            <pc:docMk/>
            <pc:sldMk cId="2521785011" sldId="274"/>
            <ac:spMk id="2" creationId="{90DFC296-8D02-7378-2055-307858274026}"/>
          </ac:spMkLst>
        </pc:spChg>
        <pc:spChg chg="add mod">
          <ac:chgData name="vỹ Quốc" userId="1d25ccd878e97eda" providerId="LiveId" clId="{52835DEC-917F-49EC-9812-0315E0024061}" dt="2026-10-04T10:10:09.936" v="2047" actId="403"/>
          <ac:spMkLst>
            <pc:docMk/>
            <pc:sldMk cId="2521785011" sldId="274"/>
            <ac:spMk id="4" creationId="{36A9962D-71C6-878B-5DF4-B703D12B1B3D}"/>
          </ac:spMkLst>
        </pc:spChg>
        <pc:spChg chg="add mod">
          <ac:chgData name="vỹ Quốc" userId="1d25ccd878e97eda" providerId="LiveId" clId="{52835DEC-917F-49EC-9812-0315E0024061}" dt="2026-10-03T14:17:32.962" v="1613" actId="1076"/>
          <ac:spMkLst>
            <pc:docMk/>
            <pc:sldMk cId="2521785011" sldId="274"/>
            <ac:spMk id="5" creationId="{C3A35942-25BB-0832-36B8-7EA200FC854B}"/>
          </ac:spMkLst>
        </pc:spChg>
        <pc:spChg chg="add mod">
          <ac:chgData name="vỹ Quốc" userId="1d25ccd878e97eda" providerId="LiveId" clId="{52835DEC-917F-49EC-9812-0315E0024061}" dt="2026-10-03T14:17:20.423" v="1611" actId="1076"/>
          <ac:spMkLst>
            <pc:docMk/>
            <pc:sldMk cId="2521785011" sldId="274"/>
            <ac:spMk id="6" creationId="{71D21BEC-2EAF-E003-B8FE-B0E03F91A79C}"/>
          </ac:spMkLst>
        </pc:spChg>
        <pc:spChg chg="add mod">
          <ac:chgData name="vỹ Quốc" userId="1d25ccd878e97eda" providerId="LiveId" clId="{52835DEC-917F-49EC-9812-0315E0024061}" dt="2026-10-03T14:17:13.670" v="1609" actId="1076"/>
          <ac:spMkLst>
            <pc:docMk/>
            <pc:sldMk cId="2521785011" sldId="274"/>
            <ac:spMk id="7" creationId="{EE27AA9C-1E6E-8ACD-B2AA-8068D63D76DF}"/>
          </ac:spMkLst>
        </pc:spChg>
        <pc:spChg chg="add mod">
          <ac:chgData name="vỹ Quốc" userId="1d25ccd878e97eda" providerId="LiveId" clId="{52835DEC-917F-49EC-9812-0315E0024061}" dt="2026-10-03T14:32:41.699" v="1660" actId="1076"/>
          <ac:spMkLst>
            <pc:docMk/>
            <pc:sldMk cId="2521785011" sldId="274"/>
            <ac:spMk id="10" creationId="{B35CDFFF-0672-6769-A12E-D6F039D5EDCB}"/>
          </ac:spMkLst>
        </pc:spChg>
        <pc:spChg chg="add mod">
          <ac:chgData name="vỹ Quốc" userId="1d25ccd878e97eda" providerId="LiveId" clId="{52835DEC-917F-49EC-9812-0315E0024061}" dt="2026-10-03T14:32:48.643" v="1665" actId="20577"/>
          <ac:spMkLst>
            <pc:docMk/>
            <pc:sldMk cId="2521785011" sldId="274"/>
            <ac:spMk id="11" creationId="{E2F710C9-C427-B528-D265-95A31DCAE486}"/>
          </ac:spMkLst>
        </pc:spChg>
        <pc:picChg chg="add mod">
          <ac:chgData name="vỹ Quốc" userId="1d25ccd878e97eda" providerId="LiveId" clId="{52835DEC-917F-49EC-9812-0315E0024061}" dt="2026-10-03T14:18:50.387" v="1632" actId="1076"/>
          <ac:picMkLst>
            <pc:docMk/>
            <pc:sldMk cId="2521785011" sldId="274"/>
            <ac:picMk id="3" creationId="{C35FE8DE-F973-D9E6-9642-C9CDB066B16D}"/>
          </ac:picMkLst>
        </pc:picChg>
        <pc:picChg chg="add mod">
          <ac:chgData name="vỹ Quốc" userId="1d25ccd878e97eda" providerId="LiveId" clId="{52835DEC-917F-49EC-9812-0315E0024061}" dt="2026-10-03T14:15:23.239" v="1608" actId="1076"/>
          <ac:picMkLst>
            <pc:docMk/>
            <pc:sldMk cId="2521785011" sldId="274"/>
            <ac:picMk id="9" creationId="{5CC2C17C-6B16-80A9-BDBA-46C2CF51F45D}"/>
          </ac:picMkLst>
        </pc:picChg>
      </pc:sldChg>
      <pc:sldChg chg="addSp delSp modSp new mod ord modTransition">
        <pc:chgData name="vỹ Quốc" userId="1d25ccd878e97eda" providerId="LiveId" clId="{52835DEC-917F-49EC-9812-0315E0024061}" dt="2026-10-05T12:20:34.639" v="2325"/>
        <pc:sldMkLst>
          <pc:docMk/>
          <pc:sldMk cId="1378732778" sldId="275"/>
        </pc:sldMkLst>
        <pc:picChg chg="add mod">
          <ac:chgData name="vỹ Quốc" userId="1d25ccd878e97eda" providerId="LiveId" clId="{52835DEC-917F-49EC-9812-0315E0024061}" dt="2026-10-04T08:59:32.789" v="1774" actId="14100"/>
          <ac:picMkLst>
            <pc:docMk/>
            <pc:sldMk cId="1378732778" sldId="275"/>
            <ac:picMk id="3" creationId="{F792A4CB-6F7E-C266-E9E7-5991889DC3C1}"/>
          </ac:picMkLst>
        </pc:picChg>
        <pc:picChg chg="add del mod">
          <ac:chgData name="vỹ Quốc" userId="1d25ccd878e97eda" providerId="LiveId" clId="{52835DEC-917F-49EC-9812-0315E0024061}" dt="2026-10-04T08:59:20.571" v="1771" actId="478"/>
          <ac:picMkLst>
            <pc:docMk/>
            <pc:sldMk cId="1378732778" sldId="275"/>
            <ac:picMk id="5" creationId="{8916C55C-896A-1775-6653-EB4161039F7F}"/>
          </ac:picMkLst>
        </pc:picChg>
      </pc:sldChg>
      <pc:sldChg chg="addSp delSp modSp new mod modTransition">
        <pc:chgData name="vỹ Quốc" userId="1d25ccd878e97eda" providerId="LiveId" clId="{52835DEC-917F-49EC-9812-0315E0024061}" dt="2026-10-05T12:20:54.970" v="2328"/>
        <pc:sldMkLst>
          <pc:docMk/>
          <pc:sldMk cId="2602655462" sldId="276"/>
        </pc:sldMkLst>
        <pc:spChg chg="add mod">
          <ac:chgData name="vỹ Quốc" userId="1d25ccd878e97eda" providerId="LiveId" clId="{52835DEC-917F-49EC-9812-0315E0024061}" dt="2026-10-04T09:02:00.914" v="1793" actId="1076"/>
          <ac:spMkLst>
            <pc:docMk/>
            <pc:sldMk cId="2602655462" sldId="276"/>
            <ac:spMk id="4" creationId="{F2D8B151-379F-3B73-DEBE-3E74FA4E3812}"/>
          </ac:spMkLst>
        </pc:spChg>
        <pc:spChg chg="add mod">
          <ac:chgData name="vỹ Quốc" userId="1d25ccd878e97eda" providerId="LiveId" clId="{52835DEC-917F-49EC-9812-0315E0024061}" dt="2026-10-04T09:23:14.211" v="1858" actId="1076"/>
          <ac:spMkLst>
            <pc:docMk/>
            <pc:sldMk cId="2602655462" sldId="276"/>
            <ac:spMk id="5" creationId="{DFB9F594-1D3D-1E32-04DF-B8B676A4A605}"/>
          </ac:spMkLst>
        </pc:spChg>
        <pc:spChg chg="add mod">
          <ac:chgData name="vỹ Quốc" userId="1d25ccd878e97eda" providerId="LiveId" clId="{52835DEC-917F-49EC-9812-0315E0024061}" dt="2026-10-04T09:23:20.266" v="1860" actId="1076"/>
          <ac:spMkLst>
            <pc:docMk/>
            <pc:sldMk cId="2602655462" sldId="276"/>
            <ac:spMk id="6" creationId="{8E031F34-66D4-A28B-5987-63FCC8812359}"/>
          </ac:spMkLst>
        </pc:spChg>
        <pc:spChg chg="add mod">
          <ac:chgData name="vỹ Quốc" userId="1d25ccd878e97eda" providerId="LiveId" clId="{52835DEC-917F-49EC-9812-0315E0024061}" dt="2026-10-04T09:22:48.004" v="1852" actId="1076"/>
          <ac:spMkLst>
            <pc:docMk/>
            <pc:sldMk cId="2602655462" sldId="276"/>
            <ac:spMk id="7" creationId="{DB70918F-7D40-63F3-60A8-4DCFAB996A4C}"/>
          </ac:spMkLst>
        </pc:spChg>
        <pc:spChg chg="add del mod">
          <ac:chgData name="vỹ Quốc" userId="1d25ccd878e97eda" providerId="LiveId" clId="{52835DEC-917F-49EC-9812-0315E0024061}" dt="2026-10-04T09:39:13.089" v="1933"/>
          <ac:spMkLst>
            <pc:docMk/>
            <pc:sldMk cId="2602655462" sldId="276"/>
            <ac:spMk id="8" creationId="{B60BB1BF-4480-8F76-3ED5-5B899258CFEA}"/>
          </ac:spMkLst>
        </pc:spChg>
        <pc:spChg chg="add del mod">
          <ac:chgData name="vỹ Quốc" userId="1d25ccd878e97eda" providerId="LiveId" clId="{52835DEC-917F-49EC-9812-0315E0024061}" dt="2026-10-04T09:39:13.087" v="1931"/>
          <ac:spMkLst>
            <pc:docMk/>
            <pc:sldMk cId="2602655462" sldId="276"/>
            <ac:spMk id="9" creationId="{DD9794D7-77DB-9828-82D6-74D12FAF9764}"/>
          </ac:spMkLst>
        </pc:spChg>
        <pc:picChg chg="add mod">
          <ac:chgData name="vỹ Quốc" userId="1d25ccd878e97eda" providerId="LiveId" clId="{52835DEC-917F-49EC-9812-0315E0024061}" dt="2026-10-04T09:00:44.874" v="1776" actId="931"/>
          <ac:picMkLst>
            <pc:docMk/>
            <pc:sldMk cId="2602655462" sldId="276"/>
            <ac:picMk id="3" creationId="{C51689EA-90D9-0653-1739-D6BCBA6E116F}"/>
          </ac:picMkLst>
        </pc:picChg>
      </pc:sldChg>
      <pc:sldChg chg="addSp modSp new mod modTransition">
        <pc:chgData name="vỹ Quốc" userId="1d25ccd878e97eda" providerId="LiveId" clId="{52835DEC-917F-49EC-9812-0315E0024061}" dt="2026-10-05T12:21:02.721" v="2332"/>
        <pc:sldMkLst>
          <pc:docMk/>
          <pc:sldMk cId="1759272148" sldId="277"/>
        </pc:sldMkLst>
        <pc:spChg chg="add mod">
          <ac:chgData name="vỹ Quốc" userId="1d25ccd878e97eda" providerId="LiveId" clId="{52835DEC-917F-49EC-9812-0315E0024061}" dt="2026-10-04T09:32:34.317" v="1881" actId="1076"/>
          <ac:spMkLst>
            <pc:docMk/>
            <pc:sldMk cId="1759272148" sldId="277"/>
            <ac:spMk id="4" creationId="{081A4799-BFD0-FD49-4F05-90CCC2E085B4}"/>
          </ac:spMkLst>
        </pc:spChg>
        <pc:spChg chg="add mod">
          <ac:chgData name="vỹ Quốc" userId="1d25ccd878e97eda" providerId="LiveId" clId="{52835DEC-917F-49EC-9812-0315E0024061}" dt="2026-10-04T09:40:50.449" v="1947" actId="20577"/>
          <ac:spMkLst>
            <pc:docMk/>
            <pc:sldMk cId="1759272148" sldId="277"/>
            <ac:spMk id="5" creationId="{7097FD52-A641-5B19-A314-0E32E5443B57}"/>
          </ac:spMkLst>
        </pc:spChg>
        <pc:spChg chg="add mod">
          <ac:chgData name="vỹ Quốc" userId="1d25ccd878e97eda" providerId="LiveId" clId="{52835DEC-917F-49EC-9812-0315E0024061}" dt="2026-10-04T09:41:37.537" v="1953" actId="1076"/>
          <ac:spMkLst>
            <pc:docMk/>
            <pc:sldMk cId="1759272148" sldId="277"/>
            <ac:spMk id="6" creationId="{37503F5D-6B78-58CB-9279-98E54934FCAD}"/>
          </ac:spMkLst>
        </pc:spChg>
        <pc:spChg chg="add mod">
          <ac:chgData name="vỹ Quốc" userId="1d25ccd878e97eda" providerId="LiveId" clId="{52835DEC-917F-49EC-9812-0315E0024061}" dt="2026-10-04T09:41:07.773" v="1950" actId="1076"/>
          <ac:spMkLst>
            <pc:docMk/>
            <pc:sldMk cId="1759272148" sldId="277"/>
            <ac:spMk id="7" creationId="{9B64B902-79E0-4395-6908-1429B3AA6935}"/>
          </ac:spMkLst>
        </pc:spChg>
        <pc:spChg chg="add mod">
          <ac:chgData name="vỹ Quốc" userId="1d25ccd878e97eda" providerId="LiveId" clId="{52835DEC-917F-49EC-9812-0315E0024061}" dt="2026-10-04T09:44:31.804" v="1972" actId="1076"/>
          <ac:spMkLst>
            <pc:docMk/>
            <pc:sldMk cId="1759272148" sldId="277"/>
            <ac:spMk id="8" creationId="{9B89C038-8734-13BD-9135-BDBECA610318}"/>
          </ac:spMkLst>
        </pc:spChg>
        <pc:spChg chg="add mod">
          <ac:chgData name="vỹ Quốc" userId="1d25ccd878e97eda" providerId="LiveId" clId="{52835DEC-917F-49EC-9812-0315E0024061}" dt="2026-10-04T09:44:35.173" v="1973" actId="1076"/>
          <ac:spMkLst>
            <pc:docMk/>
            <pc:sldMk cId="1759272148" sldId="277"/>
            <ac:spMk id="9" creationId="{8A2BBDBF-2C22-5728-0E01-0C57C16DA25C}"/>
          </ac:spMkLst>
        </pc:spChg>
        <pc:picChg chg="add mod">
          <ac:chgData name="vỹ Quốc" userId="1d25ccd878e97eda" providerId="LiveId" clId="{52835DEC-917F-49EC-9812-0315E0024061}" dt="2026-10-04T09:24:13.379" v="1862" actId="931"/>
          <ac:picMkLst>
            <pc:docMk/>
            <pc:sldMk cId="1759272148" sldId="277"/>
            <ac:picMk id="3" creationId="{03ABC7B0-3B12-E917-C5BA-F1B008B5779A}"/>
          </ac:picMkLst>
        </pc:picChg>
      </pc:sldChg>
      <pc:sldChg chg="addSp delSp modSp new mod modTransition">
        <pc:chgData name="vỹ Quốc" userId="1d25ccd878e97eda" providerId="LiveId" clId="{52835DEC-917F-49EC-9812-0315E0024061}" dt="2026-10-05T12:21:13.598" v="2338"/>
        <pc:sldMkLst>
          <pc:docMk/>
          <pc:sldMk cId="4136026419" sldId="278"/>
        </pc:sldMkLst>
        <pc:spChg chg="add mod">
          <ac:chgData name="vỹ Quốc" userId="1d25ccd878e97eda" providerId="LiveId" clId="{52835DEC-917F-49EC-9812-0315E0024061}" dt="2026-10-04T10:10:46.141" v="2054" actId="20577"/>
          <ac:spMkLst>
            <pc:docMk/>
            <pc:sldMk cId="4136026419" sldId="278"/>
            <ac:spMk id="8" creationId="{03BAE333-47B5-1710-7CA9-008B8FA647B2}"/>
          </ac:spMkLst>
        </pc:spChg>
        <pc:picChg chg="add del mod">
          <ac:chgData name="vỹ Quốc" userId="1d25ccd878e97eda" providerId="LiveId" clId="{52835DEC-917F-49EC-9812-0315E0024061}" dt="2026-10-04T10:02:42.704" v="1978" actId="478"/>
          <ac:picMkLst>
            <pc:docMk/>
            <pc:sldMk cId="4136026419" sldId="278"/>
            <ac:picMk id="3" creationId="{DA86BE18-B782-E3D8-0704-35E860C3A733}"/>
          </ac:picMkLst>
        </pc:picChg>
        <pc:picChg chg="add mod">
          <ac:chgData name="vỹ Quốc" userId="1d25ccd878e97eda" providerId="LiveId" clId="{52835DEC-917F-49EC-9812-0315E0024061}" dt="2026-10-04T10:02:49.896" v="1979" actId="931"/>
          <ac:picMkLst>
            <pc:docMk/>
            <pc:sldMk cId="4136026419" sldId="278"/>
            <ac:picMk id="5" creationId="{55901326-001D-B134-4F67-B4400B258561}"/>
          </ac:picMkLst>
        </pc:picChg>
        <pc:picChg chg="add mod">
          <ac:chgData name="vỹ Quốc" userId="1d25ccd878e97eda" providerId="LiveId" clId="{52835DEC-917F-49EC-9812-0315E0024061}" dt="2026-10-04T10:05:17.733" v="2028" actId="1076"/>
          <ac:picMkLst>
            <pc:docMk/>
            <pc:sldMk cId="4136026419" sldId="278"/>
            <ac:picMk id="7" creationId="{AD047632-D195-082C-E2F2-AD0716823D71}"/>
          </ac:picMkLst>
        </pc:picChg>
      </pc:sldChg>
      <pc:sldChg chg="addSp delSp modSp new mod ord modTransition">
        <pc:chgData name="vỹ Quốc" userId="1d25ccd878e97eda" providerId="LiveId" clId="{52835DEC-917F-49EC-9812-0315E0024061}" dt="2026-10-05T12:18:49.316" v="2302"/>
        <pc:sldMkLst>
          <pc:docMk/>
          <pc:sldMk cId="3812406108" sldId="279"/>
        </pc:sldMkLst>
        <pc:spChg chg="add del">
          <ac:chgData name="vỹ Quốc" userId="1d25ccd878e97eda" providerId="LiveId" clId="{52835DEC-917F-49EC-9812-0315E0024061}" dt="2026-10-05T11:56:05.363" v="2083" actId="478"/>
          <ac:spMkLst>
            <pc:docMk/>
            <pc:sldMk cId="3812406108" sldId="279"/>
            <ac:spMk id="4" creationId="{7BE47778-9A86-2715-FE55-E8958BF43CE8}"/>
          </ac:spMkLst>
        </pc:spChg>
        <pc:spChg chg="add mod">
          <ac:chgData name="vỹ Quốc" userId="1d25ccd878e97eda" providerId="LiveId" clId="{52835DEC-917F-49EC-9812-0315E0024061}" dt="2026-10-05T12:03:28.035" v="2270" actId="1076"/>
          <ac:spMkLst>
            <pc:docMk/>
            <pc:sldMk cId="3812406108" sldId="279"/>
            <ac:spMk id="5" creationId="{B0E67A36-2F21-D9CF-0CA8-319306D7AF0A}"/>
          </ac:spMkLst>
        </pc:spChg>
        <pc:spChg chg="add mod">
          <ac:chgData name="vỹ Quốc" userId="1d25ccd878e97eda" providerId="LiveId" clId="{52835DEC-917F-49EC-9812-0315E0024061}" dt="2026-10-05T12:03:49.451" v="2273" actId="1076"/>
          <ac:spMkLst>
            <pc:docMk/>
            <pc:sldMk cId="3812406108" sldId="279"/>
            <ac:spMk id="6" creationId="{02F6B7A0-9C08-3A6B-16E3-A17F8C06EC24}"/>
          </ac:spMkLst>
        </pc:spChg>
        <pc:spChg chg="add mod">
          <ac:chgData name="vỹ Quốc" userId="1d25ccd878e97eda" providerId="LiveId" clId="{52835DEC-917F-49EC-9812-0315E0024061}" dt="2026-10-05T12:00:25.794" v="2207" actId="1076"/>
          <ac:spMkLst>
            <pc:docMk/>
            <pc:sldMk cId="3812406108" sldId="279"/>
            <ac:spMk id="7" creationId="{5D3A735A-436A-BEA3-E280-0F511719E0C3}"/>
          </ac:spMkLst>
        </pc:spChg>
        <pc:spChg chg="add mod">
          <ac:chgData name="vỹ Quốc" userId="1d25ccd878e97eda" providerId="LiveId" clId="{52835DEC-917F-49EC-9812-0315E0024061}" dt="2026-10-05T11:58:55.978" v="2190" actId="1076"/>
          <ac:spMkLst>
            <pc:docMk/>
            <pc:sldMk cId="3812406108" sldId="279"/>
            <ac:spMk id="8" creationId="{4E2E9A70-3B49-0B86-9E6A-F9C23A856E51}"/>
          </ac:spMkLst>
        </pc:spChg>
        <pc:spChg chg="add mod ord">
          <ac:chgData name="vỹ Quốc" userId="1d25ccd878e97eda" providerId="LiveId" clId="{52835DEC-917F-49EC-9812-0315E0024061}" dt="2026-10-05T11:58:50.319" v="2189" actId="14100"/>
          <ac:spMkLst>
            <pc:docMk/>
            <pc:sldMk cId="3812406108" sldId="279"/>
            <ac:spMk id="9" creationId="{A74E054E-F37F-628E-D125-92A9868D07D0}"/>
          </ac:spMkLst>
        </pc:spChg>
        <pc:spChg chg="add mod ord">
          <ac:chgData name="vỹ Quốc" userId="1d25ccd878e97eda" providerId="LiveId" clId="{52835DEC-917F-49EC-9812-0315E0024061}" dt="2026-10-05T11:59:46.425" v="2203" actId="171"/>
          <ac:spMkLst>
            <pc:docMk/>
            <pc:sldMk cId="3812406108" sldId="279"/>
            <ac:spMk id="11" creationId="{33C682E2-BE0D-C36C-DCCC-B3094E60C58A}"/>
          </ac:spMkLst>
        </pc:spChg>
        <pc:spChg chg="add mod ord">
          <ac:chgData name="vỹ Quốc" userId="1d25ccd878e97eda" providerId="LiveId" clId="{52835DEC-917F-49EC-9812-0315E0024061}" dt="2026-10-05T12:03:41.861" v="2272" actId="1076"/>
          <ac:spMkLst>
            <pc:docMk/>
            <pc:sldMk cId="3812406108" sldId="279"/>
            <ac:spMk id="13" creationId="{352307D8-080C-7F12-5A59-6CC04CA6DCC0}"/>
          </ac:spMkLst>
        </pc:spChg>
        <pc:spChg chg="add mod ord">
          <ac:chgData name="vỹ Quốc" userId="1d25ccd878e97eda" providerId="LiveId" clId="{52835DEC-917F-49EC-9812-0315E0024061}" dt="2026-10-05T12:03:24.686" v="2269" actId="1076"/>
          <ac:spMkLst>
            <pc:docMk/>
            <pc:sldMk cId="3812406108" sldId="279"/>
            <ac:spMk id="15" creationId="{BD1B1F40-1C1B-DBEF-3362-7C34DD89245C}"/>
          </ac:spMkLst>
        </pc:spChg>
        <pc:picChg chg="add mod ord">
          <ac:chgData name="vỹ Quốc" userId="1d25ccd878e97eda" providerId="LiveId" clId="{52835DEC-917F-49EC-9812-0315E0024061}" dt="2026-10-05T12:02:14.237" v="2251" actId="1076"/>
          <ac:picMkLst>
            <pc:docMk/>
            <pc:sldMk cId="3812406108" sldId="279"/>
            <ac:picMk id="3" creationId="{23791F09-F145-EAB5-93F0-3D2D5739A3B5}"/>
          </ac:picMkLst>
        </pc:picChg>
      </pc:sldChg>
      <pc:sldChg chg="addSp delSp modSp new del mod">
        <pc:chgData name="vỹ Quốc" userId="1d25ccd878e97eda" providerId="LiveId" clId="{52835DEC-917F-49EC-9812-0315E0024061}" dt="2026-10-05T11:55:33.141" v="2077" actId="2696"/>
        <pc:sldMkLst>
          <pc:docMk/>
          <pc:sldMk cId="4207564210" sldId="279"/>
        </pc:sldMkLst>
        <pc:spChg chg="del">
          <ac:chgData name="vỹ Quốc" userId="1d25ccd878e97eda" providerId="LiveId" clId="{52835DEC-917F-49EC-9812-0315E0024061}" dt="2026-10-05T11:55:22.113" v="2075" actId="931"/>
          <ac:spMkLst>
            <pc:docMk/>
            <pc:sldMk cId="4207564210" sldId="279"/>
            <ac:spMk id="3" creationId="{495A0589-F95A-BD1D-837B-EA5A6BCDBDB7}"/>
          </ac:spMkLst>
        </pc:spChg>
        <pc:picChg chg="add mod ord">
          <ac:chgData name="vỹ Quốc" userId="1d25ccd878e97eda" providerId="LiveId" clId="{52835DEC-917F-49EC-9812-0315E0024061}" dt="2026-10-05T11:55:29.553" v="2076" actId="1076"/>
          <ac:picMkLst>
            <pc:docMk/>
            <pc:sldMk cId="4207564210" sldId="279"/>
            <ac:picMk id="5" creationId="{72F0AA12-5202-5202-DB81-95842B39AF60}"/>
          </ac:picMkLst>
        </pc:picChg>
      </pc:sldChg>
      <pc:sldChg chg="addSp modSp new mod ord modTransition">
        <pc:chgData name="vỹ Quốc" userId="1d25ccd878e97eda" providerId="LiveId" clId="{52835DEC-917F-49EC-9812-0315E0024061}" dt="2026-10-05T12:18:46.216" v="2301"/>
        <pc:sldMkLst>
          <pc:docMk/>
          <pc:sldMk cId="3096874301" sldId="280"/>
        </pc:sldMkLst>
        <pc:picChg chg="add mod">
          <ac:chgData name="vỹ Quốc" userId="1d25ccd878e97eda" providerId="LiveId" clId="{52835DEC-917F-49EC-9812-0315E0024061}" dt="2026-10-05T12:17:37.100" v="2285" actId="931"/>
          <ac:picMkLst>
            <pc:docMk/>
            <pc:sldMk cId="3096874301" sldId="280"/>
            <ac:picMk id="3" creationId="{D79F6ABA-3C9C-48C1-6396-6D04B6E4117B}"/>
          </ac:picMkLst>
        </pc:picChg>
      </pc:sldChg>
      <pc:sldChg chg="addSp modSp new del mod">
        <pc:chgData name="vỹ Quốc" userId="1d25ccd878e97eda" providerId="LiveId" clId="{52835DEC-917F-49EC-9812-0315E0024061}" dt="2026-10-05T12:28:46.470" v="2379" actId="2696"/>
        <pc:sldMkLst>
          <pc:docMk/>
          <pc:sldMk cId="1015452016" sldId="281"/>
        </pc:sldMkLst>
        <pc:spChg chg="add mod">
          <ac:chgData name="vỹ Quốc" userId="1d25ccd878e97eda" providerId="LiveId" clId="{52835DEC-917F-49EC-9812-0315E0024061}" dt="2026-10-05T12:25:53.026" v="2377" actId="1076"/>
          <ac:spMkLst>
            <pc:docMk/>
            <pc:sldMk cId="1015452016" sldId="281"/>
            <ac:spMk id="4" creationId="{CA99D2C8-79E1-D95A-661D-3B4970E9A9E4}"/>
          </ac:spMkLst>
        </pc:spChg>
        <pc:picChg chg="add mod">
          <ac:chgData name="vỹ Quốc" userId="1d25ccd878e97eda" providerId="LiveId" clId="{52835DEC-917F-49EC-9812-0315E0024061}" dt="2026-10-05T12:21:39.625" v="2340" actId="931"/>
          <ac:picMkLst>
            <pc:docMk/>
            <pc:sldMk cId="1015452016" sldId="281"/>
            <ac:picMk id="3" creationId="{070D05DF-122D-D298-00A9-3254FE82A724}"/>
          </ac:picMkLst>
        </pc:picChg>
      </pc:sldChg>
      <pc:sldChg chg="add del">
        <pc:chgData name="vỹ Quốc" userId="1d25ccd878e97eda" providerId="LiveId" clId="{52835DEC-917F-49EC-9812-0315E0024061}" dt="2026-10-05T12:28:55.120" v="2381" actId="2696"/>
        <pc:sldMkLst>
          <pc:docMk/>
          <pc:sldMk cId="1697330800" sldId="281"/>
        </pc:sldMkLst>
      </pc:sldChg>
      <pc:sldChg chg="modSp add mod modTransition">
        <pc:chgData name="vỹ Quốc" userId="1d25ccd878e97eda" providerId="LiveId" clId="{52835DEC-917F-49EC-9812-0315E0024061}" dt="2026-10-05T12:33:56.859" v="2489"/>
        <pc:sldMkLst>
          <pc:docMk/>
          <pc:sldMk cId="2840112131" sldId="282"/>
        </pc:sldMkLst>
        <pc:spChg chg="mod">
          <ac:chgData name="vỹ Quốc" userId="1d25ccd878e97eda" providerId="LiveId" clId="{52835DEC-917F-49EC-9812-0315E0024061}" dt="2026-10-05T12:29:34.541" v="2397" actId="1076"/>
          <ac:spMkLst>
            <pc:docMk/>
            <pc:sldMk cId="2840112131" sldId="282"/>
            <ac:spMk id="4" creationId="{5B4060F4-F6C9-BBB1-D969-FD8D35E24430}"/>
          </ac:spMkLst>
        </pc:spChg>
      </pc:sldChg>
      <pc:sldChg chg="addSp modSp add mod modTransition">
        <pc:chgData name="vỹ Quốc" userId="1d25ccd878e97eda" providerId="LiveId" clId="{52835DEC-917F-49EC-9812-0315E0024061}" dt="2026-10-05T12:35:10.873" v="2503"/>
        <pc:sldMkLst>
          <pc:docMk/>
          <pc:sldMk cId="204864099" sldId="283"/>
        </pc:sldMkLst>
        <pc:spChg chg="add mod">
          <ac:chgData name="vỹ Quốc" userId="1d25ccd878e97eda" providerId="LiveId" clId="{52835DEC-917F-49EC-9812-0315E0024061}" dt="2026-10-05T12:30:33.009" v="2448" actId="1076"/>
          <ac:spMkLst>
            <pc:docMk/>
            <pc:sldMk cId="204864099" sldId="283"/>
            <ac:spMk id="2" creationId="{C11A8F3D-6DB4-9FCD-6089-2D09D21DD140}"/>
          </ac:spMkLst>
        </pc:spChg>
        <pc:spChg chg="mod">
          <ac:chgData name="vỹ Quốc" userId="1d25ccd878e97eda" providerId="LiveId" clId="{52835DEC-917F-49EC-9812-0315E0024061}" dt="2026-10-05T12:35:04.040" v="2499" actId="1076"/>
          <ac:spMkLst>
            <pc:docMk/>
            <pc:sldMk cId="204864099" sldId="283"/>
            <ac:spMk id="4" creationId="{822B46F4-F84F-0DF3-C9C8-267F1A4C9597}"/>
          </ac:spMkLst>
        </pc:spChg>
        <pc:spChg chg="add mod">
          <ac:chgData name="vỹ Quốc" userId="1d25ccd878e97eda" providerId="LiveId" clId="{52835DEC-917F-49EC-9812-0315E0024061}" dt="2026-10-05T12:32:24.718" v="2477" actId="1076"/>
          <ac:spMkLst>
            <pc:docMk/>
            <pc:sldMk cId="204864099" sldId="283"/>
            <ac:spMk id="5" creationId="{CB359954-7E7C-25AD-47B0-E7ED6EFB517D}"/>
          </ac:spMkLst>
        </pc:spChg>
        <pc:spChg chg="add mod">
          <ac:chgData name="vỹ Quốc" userId="1d25ccd878e97eda" providerId="LiveId" clId="{52835DEC-917F-49EC-9812-0315E0024061}" dt="2026-10-05T12:32:11.858" v="2475" actId="403"/>
          <ac:spMkLst>
            <pc:docMk/>
            <pc:sldMk cId="204864099" sldId="283"/>
            <ac:spMk id="6" creationId="{94A4DC62-0408-C9CE-7659-B0EB29A2AF28}"/>
          </ac:spMkLst>
        </pc:spChg>
        <pc:spChg chg="add mod">
          <ac:chgData name="vỹ Quốc" userId="1d25ccd878e97eda" providerId="LiveId" clId="{52835DEC-917F-49EC-9812-0315E0024061}" dt="2026-10-05T12:33:25.366" v="2487" actId="1076"/>
          <ac:spMkLst>
            <pc:docMk/>
            <pc:sldMk cId="204864099" sldId="283"/>
            <ac:spMk id="7" creationId="{8FA9717B-2377-E4DF-0841-B4276F56A4F9}"/>
          </ac:spMkLst>
        </pc:spChg>
        <pc:spChg chg="add mod">
          <ac:chgData name="vỹ Quốc" userId="1d25ccd878e97eda" providerId="LiveId" clId="{52835DEC-917F-49EC-9812-0315E0024061}" dt="2026-10-05T12:33:20.734" v="2486" actId="1076"/>
          <ac:spMkLst>
            <pc:docMk/>
            <pc:sldMk cId="204864099" sldId="283"/>
            <ac:spMk id="8" creationId="{CE3F1C92-7665-8287-A066-5838B6CEFDCD}"/>
          </ac:spMkLst>
        </pc:spChg>
      </pc:sldChg>
      <pc:sldChg chg="addSp modSp new mod modTransition">
        <pc:chgData name="vỹ Quốc" userId="1d25ccd878e97eda" providerId="LiveId" clId="{52835DEC-917F-49EC-9812-0315E0024061}" dt="2026-10-05T12:45:27.853" v="2511"/>
        <pc:sldMkLst>
          <pc:docMk/>
          <pc:sldMk cId="1752725441" sldId="284"/>
        </pc:sldMkLst>
        <pc:picChg chg="add mod">
          <ac:chgData name="vỹ Quốc" userId="1d25ccd878e97eda" providerId="LiveId" clId="{52835DEC-917F-49EC-9812-0315E0024061}" dt="2026-10-05T12:44:35.195" v="2505" actId="931"/>
          <ac:picMkLst>
            <pc:docMk/>
            <pc:sldMk cId="1752725441" sldId="284"/>
            <ac:picMk id="3" creationId="{078DDDE6-4303-31DD-230E-C648FFF166E0}"/>
          </ac:picMkLst>
        </pc:picChg>
      </pc:sldChg>
      <pc:sldChg chg="add del">
        <pc:chgData name="vỹ Quốc" userId="1d25ccd878e97eda" providerId="LiveId" clId="{52835DEC-917F-49EC-9812-0315E0024061}" dt="2026-10-05T12:47:07.180" v="2517" actId="2696"/>
        <pc:sldMkLst>
          <pc:docMk/>
          <pc:sldMk cId="761490559" sldId="285"/>
        </pc:sldMkLst>
      </pc:sldChg>
      <pc:sldChg chg="new del">
        <pc:chgData name="vỹ Quốc" userId="1d25ccd878e97eda" providerId="LiveId" clId="{52835DEC-917F-49EC-9812-0315E0024061}" dt="2026-10-05T12:47:04.122" v="2516" actId="2696"/>
        <pc:sldMkLst>
          <pc:docMk/>
          <pc:sldMk cId="197846371" sldId="286"/>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CFCB0-E1B3-AD61-A04F-B0F30F599384}"/>
              </a:ext>
            </a:extLst>
          </p:cNvPr>
          <p:cNvSpPr>
            <a:spLocks noGrp="1"/>
          </p:cNvSpPr>
          <p:nvPr>
            <p:ph type="ctrTitle"/>
          </p:nvPr>
        </p:nvSpPr>
        <p:spPr>
          <a:xfrm>
            <a:off x="1524000" y="1122363"/>
            <a:ext cx="9144000" cy="2387600"/>
          </a:xfrm>
        </p:spPr>
        <p:txBody>
          <a:bodyPr anchor="b"/>
          <a:lstStyle>
            <a:lvl1pPr algn="ctr">
              <a:defRPr sz="6000"/>
            </a:lvl1pPr>
          </a:lstStyle>
          <a:p>
            <a:endParaRPr lang="en-US"/>
          </a:p>
        </p:txBody>
      </p:sp>
      <p:sp>
        <p:nvSpPr>
          <p:cNvPr id="3" name="Subtitle 2">
            <a:extLst>
              <a:ext uri="{FF2B5EF4-FFF2-40B4-BE49-F238E27FC236}">
                <a16:creationId xmlns:a16="http://schemas.microsoft.com/office/drawing/2014/main" id="{BE98F8A6-1402-6167-66C5-16E54692975C}"/>
              </a:ext>
            </a:extLst>
          </p:cNvPr>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aster subtitle style</a:t>
            </a:r>
          </a:p>
        </p:txBody>
      </p:sp>
      <p:sp>
        <p:nvSpPr>
          <p:cNvPr id="4" name="Date Placeholder 3">
            <a:extLst>
              <a:ext uri="{FF2B5EF4-FFF2-40B4-BE49-F238E27FC236}">
                <a16:creationId xmlns:a16="http://schemas.microsoft.com/office/drawing/2014/main" id="{0C096CE9-0F8B-E54C-E956-1A4BCD80A1AD}"/>
              </a:ext>
            </a:extLst>
          </p:cNvPr>
          <p:cNvSpPr>
            <a:spLocks noGrp="1"/>
          </p:cNvSpPr>
          <p:nvPr>
            <p:ph type="dt" sz="half" idx="10"/>
          </p:nvPr>
        </p:nvSpPr>
        <p:spPr/>
        <p:txBody>
          <a:bodyPr/>
          <a:lstStyle/>
          <a:p>
            <a:fld id="{37712B64-5FE0-4B00-92BF-7B52C21219D1}" type="datetimeFigureOut">
              <a:rPr lang="en-US" smtClean="0"/>
              <a:t>10/5/2026</a:t>
            </a:fld>
            <a:endParaRPr lang="en-US"/>
          </a:p>
        </p:txBody>
      </p:sp>
      <p:sp>
        <p:nvSpPr>
          <p:cNvPr id="5" name="Footer Placeholder 4">
            <a:extLst>
              <a:ext uri="{FF2B5EF4-FFF2-40B4-BE49-F238E27FC236}">
                <a16:creationId xmlns:a16="http://schemas.microsoft.com/office/drawing/2014/main" id="{B52C153A-09AE-35C5-D2D6-5EF64CC83E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4B6608-0C9E-65F7-F3D2-04C3A75BEA42}"/>
              </a:ext>
            </a:extLst>
          </p:cNvPr>
          <p:cNvSpPr>
            <a:spLocks noGrp="1"/>
          </p:cNvSpPr>
          <p:nvPr>
            <p:ph type="sldNum" sz="quarter" idx="12"/>
          </p:nvPr>
        </p:nvSpPr>
        <p:spPr/>
        <p:txBody>
          <a:bodyPr/>
          <a:lstStyle/>
          <a:p>
            <a:fld id="{E016B6A4-7476-4A71-A0A4-ACF71BDAF62C}" type="slidenum">
              <a:rPr lang="en-US" smtClean="0"/>
              <a:t>‹#›</a:t>
            </a:fld>
            <a:endParaRPr lang="en-US"/>
          </a:p>
        </p:txBody>
      </p:sp>
    </p:spTree>
    <p:extLst>
      <p:ext uri="{BB962C8B-B14F-4D97-AF65-F5344CB8AC3E}">
        <p14:creationId xmlns:p14="http://schemas.microsoft.com/office/powerpoint/2010/main" val="39791869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F865E1-C191-8B69-3500-483690641ED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9768473-EBFE-67A1-73E7-4E848FD289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4D9DADD-3233-4C6A-6865-738518017E3B}"/>
              </a:ext>
            </a:extLst>
          </p:cNvPr>
          <p:cNvSpPr>
            <a:spLocks noGrp="1"/>
          </p:cNvSpPr>
          <p:nvPr>
            <p:ph type="dt" sz="half" idx="10"/>
          </p:nvPr>
        </p:nvSpPr>
        <p:spPr/>
        <p:txBody>
          <a:bodyPr/>
          <a:lstStyle/>
          <a:p>
            <a:fld id="{37712B64-5FE0-4B00-92BF-7B52C21219D1}" type="datetimeFigureOut">
              <a:rPr lang="en-US" smtClean="0"/>
              <a:t>10/5/2026</a:t>
            </a:fld>
            <a:endParaRPr lang="en-US"/>
          </a:p>
        </p:txBody>
      </p:sp>
      <p:sp>
        <p:nvSpPr>
          <p:cNvPr id="5" name="Footer Placeholder 4">
            <a:extLst>
              <a:ext uri="{FF2B5EF4-FFF2-40B4-BE49-F238E27FC236}">
                <a16:creationId xmlns:a16="http://schemas.microsoft.com/office/drawing/2014/main" id="{FD4D615D-6C95-323A-E27D-8E10D70FDFB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C86B7C5-8854-9625-36D1-50FDF04E421D}"/>
              </a:ext>
            </a:extLst>
          </p:cNvPr>
          <p:cNvSpPr>
            <a:spLocks noGrp="1"/>
          </p:cNvSpPr>
          <p:nvPr>
            <p:ph type="sldNum" sz="quarter" idx="12"/>
          </p:nvPr>
        </p:nvSpPr>
        <p:spPr/>
        <p:txBody>
          <a:bodyPr/>
          <a:lstStyle/>
          <a:p>
            <a:fld id="{E016B6A4-7476-4A71-A0A4-ACF71BDAF62C}" type="slidenum">
              <a:rPr lang="en-US" smtClean="0"/>
              <a:t>‹#›</a:t>
            </a:fld>
            <a:endParaRPr lang="en-US"/>
          </a:p>
        </p:txBody>
      </p:sp>
    </p:spTree>
    <p:extLst>
      <p:ext uri="{BB962C8B-B14F-4D97-AF65-F5344CB8AC3E}">
        <p14:creationId xmlns:p14="http://schemas.microsoft.com/office/powerpoint/2010/main" val="24743433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EEF85-AE70-C210-E290-007727C060A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29FD450-7F8B-9FAF-B163-8EA79F751B7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DF46EA8-684A-6176-35BE-D8F3661ACD74}"/>
              </a:ext>
            </a:extLst>
          </p:cNvPr>
          <p:cNvSpPr>
            <a:spLocks noGrp="1"/>
          </p:cNvSpPr>
          <p:nvPr>
            <p:ph type="dt" sz="half" idx="10"/>
          </p:nvPr>
        </p:nvSpPr>
        <p:spPr/>
        <p:txBody>
          <a:bodyPr/>
          <a:lstStyle/>
          <a:p>
            <a:fld id="{37712B64-5FE0-4B00-92BF-7B52C21219D1}" type="datetimeFigureOut">
              <a:rPr lang="en-US" smtClean="0"/>
              <a:t>10/5/2026</a:t>
            </a:fld>
            <a:endParaRPr lang="en-US"/>
          </a:p>
        </p:txBody>
      </p:sp>
      <p:sp>
        <p:nvSpPr>
          <p:cNvPr id="5" name="Footer Placeholder 4">
            <a:extLst>
              <a:ext uri="{FF2B5EF4-FFF2-40B4-BE49-F238E27FC236}">
                <a16:creationId xmlns:a16="http://schemas.microsoft.com/office/drawing/2014/main" id="{59FCFA2F-BD67-4182-BF91-83247DED21B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9443FF2-C33B-7482-D144-614E0D2BBE57}"/>
              </a:ext>
            </a:extLst>
          </p:cNvPr>
          <p:cNvSpPr>
            <a:spLocks noGrp="1"/>
          </p:cNvSpPr>
          <p:nvPr>
            <p:ph type="sldNum" sz="quarter" idx="12"/>
          </p:nvPr>
        </p:nvSpPr>
        <p:spPr/>
        <p:txBody>
          <a:bodyPr/>
          <a:lstStyle/>
          <a:p>
            <a:fld id="{E016B6A4-7476-4A71-A0A4-ACF71BDAF62C}" type="slidenum">
              <a:rPr lang="en-US" smtClean="0"/>
              <a:t>‹#›</a:t>
            </a:fld>
            <a:endParaRPr lang="en-US"/>
          </a:p>
        </p:txBody>
      </p:sp>
    </p:spTree>
    <p:extLst>
      <p:ext uri="{BB962C8B-B14F-4D97-AF65-F5344CB8AC3E}">
        <p14:creationId xmlns:p14="http://schemas.microsoft.com/office/powerpoint/2010/main" val="40322372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5CF3F5-7C00-37F3-5AA4-5FAA1CD25FD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98C9FBD-052F-3CA2-AD8F-F172BCC6163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BB78959-376A-59A9-24F0-EDE6BFC6F69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BA45034-022F-5A0A-8C66-56AD2C64EEA7}"/>
              </a:ext>
            </a:extLst>
          </p:cNvPr>
          <p:cNvSpPr>
            <a:spLocks noGrp="1"/>
          </p:cNvSpPr>
          <p:nvPr>
            <p:ph type="dt" sz="half" idx="10"/>
          </p:nvPr>
        </p:nvSpPr>
        <p:spPr/>
        <p:txBody>
          <a:bodyPr/>
          <a:lstStyle/>
          <a:p>
            <a:fld id="{37712B64-5FE0-4B00-92BF-7B52C21219D1}" type="datetimeFigureOut">
              <a:rPr lang="en-US" smtClean="0"/>
              <a:t>10/5/2026</a:t>
            </a:fld>
            <a:endParaRPr lang="en-US"/>
          </a:p>
        </p:txBody>
      </p:sp>
      <p:sp>
        <p:nvSpPr>
          <p:cNvPr id="6" name="Footer Placeholder 5">
            <a:extLst>
              <a:ext uri="{FF2B5EF4-FFF2-40B4-BE49-F238E27FC236}">
                <a16:creationId xmlns:a16="http://schemas.microsoft.com/office/drawing/2014/main" id="{718ABA0C-6DDF-8B29-F01A-1DFB827517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250E3C7-56CC-C04D-E89A-BA66FB3CA115}"/>
              </a:ext>
            </a:extLst>
          </p:cNvPr>
          <p:cNvSpPr>
            <a:spLocks noGrp="1"/>
          </p:cNvSpPr>
          <p:nvPr>
            <p:ph type="sldNum" sz="quarter" idx="12"/>
          </p:nvPr>
        </p:nvSpPr>
        <p:spPr/>
        <p:txBody>
          <a:bodyPr/>
          <a:lstStyle/>
          <a:p>
            <a:fld id="{E016B6A4-7476-4A71-A0A4-ACF71BDAF62C}" type="slidenum">
              <a:rPr lang="en-US" smtClean="0"/>
              <a:t>‹#›</a:t>
            </a:fld>
            <a:endParaRPr lang="en-US"/>
          </a:p>
        </p:txBody>
      </p:sp>
    </p:spTree>
    <p:extLst>
      <p:ext uri="{BB962C8B-B14F-4D97-AF65-F5344CB8AC3E}">
        <p14:creationId xmlns:p14="http://schemas.microsoft.com/office/powerpoint/2010/main" val="30727907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14038-9741-4C80-E92D-2F17CEFAEAC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23889FC-BA16-5032-66B1-46E477DB630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0556423-22D4-653F-E810-4B2AF615110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7DC372D-A68B-E84C-AD6E-1A201247441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3C57A2-723D-FEBF-47C5-E37B4BA593D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7CF58B1-3F0F-5E52-B4EA-9DF92A866BAF}"/>
              </a:ext>
            </a:extLst>
          </p:cNvPr>
          <p:cNvSpPr>
            <a:spLocks noGrp="1"/>
          </p:cNvSpPr>
          <p:nvPr>
            <p:ph type="dt" sz="half" idx="10"/>
          </p:nvPr>
        </p:nvSpPr>
        <p:spPr/>
        <p:txBody>
          <a:bodyPr/>
          <a:lstStyle/>
          <a:p>
            <a:fld id="{37712B64-5FE0-4B00-92BF-7B52C21219D1}" type="datetimeFigureOut">
              <a:rPr lang="en-US" smtClean="0"/>
              <a:t>10/5/2026</a:t>
            </a:fld>
            <a:endParaRPr lang="en-US"/>
          </a:p>
        </p:txBody>
      </p:sp>
      <p:sp>
        <p:nvSpPr>
          <p:cNvPr id="8" name="Footer Placeholder 7">
            <a:extLst>
              <a:ext uri="{FF2B5EF4-FFF2-40B4-BE49-F238E27FC236}">
                <a16:creationId xmlns:a16="http://schemas.microsoft.com/office/drawing/2014/main" id="{85F49C89-B970-1F20-36F1-A658DD71180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AB82F80-EA01-6CC0-9660-D9053DCA773D}"/>
              </a:ext>
            </a:extLst>
          </p:cNvPr>
          <p:cNvSpPr>
            <a:spLocks noGrp="1"/>
          </p:cNvSpPr>
          <p:nvPr>
            <p:ph type="sldNum" sz="quarter" idx="12"/>
          </p:nvPr>
        </p:nvSpPr>
        <p:spPr/>
        <p:txBody>
          <a:bodyPr/>
          <a:lstStyle/>
          <a:p>
            <a:fld id="{E016B6A4-7476-4A71-A0A4-ACF71BDAF62C}" type="slidenum">
              <a:rPr lang="en-US" smtClean="0"/>
              <a:t>‹#›</a:t>
            </a:fld>
            <a:endParaRPr lang="en-US"/>
          </a:p>
        </p:txBody>
      </p:sp>
    </p:spTree>
    <p:extLst>
      <p:ext uri="{BB962C8B-B14F-4D97-AF65-F5344CB8AC3E}">
        <p14:creationId xmlns:p14="http://schemas.microsoft.com/office/powerpoint/2010/main" val="15229551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0B531-35CB-0A09-ECBD-E9FD52041E0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6FC0EC5-1993-483A-1F11-F0231C86F2D8}"/>
              </a:ext>
            </a:extLst>
          </p:cNvPr>
          <p:cNvSpPr>
            <a:spLocks noGrp="1"/>
          </p:cNvSpPr>
          <p:nvPr>
            <p:ph type="dt" sz="half" idx="10"/>
          </p:nvPr>
        </p:nvSpPr>
        <p:spPr/>
        <p:txBody>
          <a:bodyPr/>
          <a:lstStyle/>
          <a:p>
            <a:fld id="{37712B64-5FE0-4B00-92BF-7B52C21219D1}" type="datetimeFigureOut">
              <a:rPr lang="en-US" smtClean="0"/>
              <a:t>10/5/2026</a:t>
            </a:fld>
            <a:endParaRPr lang="en-US"/>
          </a:p>
        </p:txBody>
      </p:sp>
      <p:sp>
        <p:nvSpPr>
          <p:cNvPr id="4" name="Footer Placeholder 3">
            <a:extLst>
              <a:ext uri="{FF2B5EF4-FFF2-40B4-BE49-F238E27FC236}">
                <a16:creationId xmlns:a16="http://schemas.microsoft.com/office/drawing/2014/main" id="{B20D8ED4-97EA-ECD1-0FED-2074513910D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581B226-4570-93CE-B63C-2CAE152166BD}"/>
              </a:ext>
            </a:extLst>
          </p:cNvPr>
          <p:cNvSpPr>
            <a:spLocks noGrp="1"/>
          </p:cNvSpPr>
          <p:nvPr>
            <p:ph type="sldNum" sz="quarter" idx="12"/>
          </p:nvPr>
        </p:nvSpPr>
        <p:spPr/>
        <p:txBody>
          <a:bodyPr/>
          <a:lstStyle/>
          <a:p>
            <a:fld id="{E016B6A4-7476-4A71-A0A4-ACF71BDAF62C}" type="slidenum">
              <a:rPr lang="en-US" smtClean="0"/>
              <a:t>‹#›</a:t>
            </a:fld>
            <a:endParaRPr lang="en-US"/>
          </a:p>
        </p:txBody>
      </p:sp>
    </p:spTree>
    <p:extLst>
      <p:ext uri="{BB962C8B-B14F-4D97-AF65-F5344CB8AC3E}">
        <p14:creationId xmlns:p14="http://schemas.microsoft.com/office/powerpoint/2010/main" val="27626955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30953B-981B-A1F5-EF68-1FB2548C4043}"/>
              </a:ext>
            </a:extLst>
          </p:cNvPr>
          <p:cNvSpPr>
            <a:spLocks noGrp="1"/>
          </p:cNvSpPr>
          <p:nvPr>
            <p:ph type="dt" sz="half" idx="10"/>
          </p:nvPr>
        </p:nvSpPr>
        <p:spPr/>
        <p:txBody>
          <a:bodyPr/>
          <a:lstStyle/>
          <a:p>
            <a:fld id="{37712B64-5FE0-4B00-92BF-7B52C21219D1}" type="datetimeFigureOut">
              <a:rPr lang="en-US" smtClean="0"/>
              <a:t>10/5/2026</a:t>
            </a:fld>
            <a:endParaRPr lang="en-US"/>
          </a:p>
        </p:txBody>
      </p:sp>
      <p:sp>
        <p:nvSpPr>
          <p:cNvPr id="3" name="Footer Placeholder 2">
            <a:extLst>
              <a:ext uri="{FF2B5EF4-FFF2-40B4-BE49-F238E27FC236}">
                <a16:creationId xmlns:a16="http://schemas.microsoft.com/office/drawing/2014/main" id="{E451ED48-3026-E732-595D-629103654C5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3330755-59CB-916C-99A3-3470F006BFE1}"/>
              </a:ext>
            </a:extLst>
          </p:cNvPr>
          <p:cNvSpPr>
            <a:spLocks noGrp="1"/>
          </p:cNvSpPr>
          <p:nvPr>
            <p:ph type="sldNum" sz="quarter" idx="12"/>
          </p:nvPr>
        </p:nvSpPr>
        <p:spPr/>
        <p:txBody>
          <a:bodyPr/>
          <a:lstStyle/>
          <a:p>
            <a:fld id="{E016B6A4-7476-4A71-A0A4-ACF71BDAF62C}" type="slidenum">
              <a:rPr lang="en-US" smtClean="0"/>
              <a:t>‹#›</a:t>
            </a:fld>
            <a:endParaRPr lang="en-US"/>
          </a:p>
        </p:txBody>
      </p:sp>
    </p:spTree>
    <p:extLst>
      <p:ext uri="{BB962C8B-B14F-4D97-AF65-F5344CB8AC3E}">
        <p14:creationId xmlns:p14="http://schemas.microsoft.com/office/powerpoint/2010/main" val="37744303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17F8BE-C9D3-7BA4-3BE4-25DACC271E8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EECDE4E-630A-0943-0F44-C72BAA0F527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8851CD8-0F6A-5199-F5F8-71AA57268A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C0C636-5B20-398C-890A-BD423AEA3343}"/>
              </a:ext>
            </a:extLst>
          </p:cNvPr>
          <p:cNvSpPr>
            <a:spLocks noGrp="1"/>
          </p:cNvSpPr>
          <p:nvPr>
            <p:ph type="dt" sz="half" idx="10"/>
          </p:nvPr>
        </p:nvSpPr>
        <p:spPr/>
        <p:txBody>
          <a:bodyPr/>
          <a:lstStyle/>
          <a:p>
            <a:fld id="{37712B64-5FE0-4B00-92BF-7B52C21219D1}" type="datetimeFigureOut">
              <a:rPr lang="en-US" smtClean="0"/>
              <a:t>10/5/2026</a:t>
            </a:fld>
            <a:endParaRPr lang="en-US"/>
          </a:p>
        </p:txBody>
      </p:sp>
      <p:sp>
        <p:nvSpPr>
          <p:cNvPr id="6" name="Footer Placeholder 5">
            <a:extLst>
              <a:ext uri="{FF2B5EF4-FFF2-40B4-BE49-F238E27FC236}">
                <a16:creationId xmlns:a16="http://schemas.microsoft.com/office/drawing/2014/main" id="{4A9FD18A-712E-85A2-7C17-2F17091EB6D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87A6CBC-77C1-16A2-42C7-61AC56AB5CB1}"/>
              </a:ext>
            </a:extLst>
          </p:cNvPr>
          <p:cNvSpPr>
            <a:spLocks noGrp="1"/>
          </p:cNvSpPr>
          <p:nvPr>
            <p:ph type="sldNum" sz="quarter" idx="12"/>
          </p:nvPr>
        </p:nvSpPr>
        <p:spPr/>
        <p:txBody>
          <a:bodyPr/>
          <a:lstStyle/>
          <a:p>
            <a:fld id="{E016B6A4-7476-4A71-A0A4-ACF71BDAF62C}" type="slidenum">
              <a:rPr lang="en-US" smtClean="0"/>
              <a:t>‹#›</a:t>
            </a:fld>
            <a:endParaRPr lang="en-US"/>
          </a:p>
        </p:txBody>
      </p:sp>
    </p:spTree>
    <p:extLst>
      <p:ext uri="{BB962C8B-B14F-4D97-AF65-F5344CB8AC3E}">
        <p14:creationId xmlns:p14="http://schemas.microsoft.com/office/powerpoint/2010/main" val="26277809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6C4B9-CB90-9EA0-393C-437B19EA9C3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81723BE-5C27-0DCF-F909-FBA5DCE0658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5580491-00FD-020F-093F-AE7C33CFAF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117E8EF-9074-B8B0-9B7A-2BCECB7CCDA0}"/>
              </a:ext>
            </a:extLst>
          </p:cNvPr>
          <p:cNvSpPr>
            <a:spLocks noGrp="1"/>
          </p:cNvSpPr>
          <p:nvPr>
            <p:ph type="dt" sz="half" idx="10"/>
          </p:nvPr>
        </p:nvSpPr>
        <p:spPr/>
        <p:txBody>
          <a:bodyPr/>
          <a:lstStyle/>
          <a:p>
            <a:fld id="{37712B64-5FE0-4B00-92BF-7B52C21219D1}" type="datetimeFigureOut">
              <a:rPr lang="en-US" smtClean="0"/>
              <a:t>10/5/2026</a:t>
            </a:fld>
            <a:endParaRPr lang="en-US"/>
          </a:p>
        </p:txBody>
      </p:sp>
      <p:sp>
        <p:nvSpPr>
          <p:cNvPr id="6" name="Footer Placeholder 5">
            <a:extLst>
              <a:ext uri="{FF2B5EF4-FFF2-40B4-BE49-F238E27FC236}">
                <a16:creationId xmlns:a16="http://schemas.microsoft.com/office/drawing/2014/main" id="{4184F20D-FFEB-2044-F87C-2BA95196F57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7A38BFA-3BE4-E1E6-29E7-C85BF0FAE555}"/>
              </a:ext>
            </a:extLst>
          </p:cNvPr>
          <p:cNvSpPr>
            <a:spLocks noGrp="1"/>
          </p:cNvSpPr>
          <p:nvPr>
            <p:ph type="sldNum" sz="quarter" idx="12"/>
          </p:nvPr>
        </p:nvSpPr>
        <p:spPr/>
        <p:txBody>
          <a:bodyPr/>
          <a:lstStyle/>
          <a:p>
            <a:fld id="{E016B6A4-7476-4A71-A0A4-ACF71BDAF62C}" type="slidenum">
              <a:rPr lang="en-US" smtClean="0"/>
              <a:t>‹#›</a:t>
            </a:fld>
            <a:endParaRPr lang="en-US"/>
          </a:p>
        </p:txBody>
      </p:sp>
    </p:spTree>
    <p:extLst>
      <p:ext uri="{BB962C8B-B14F-4D97-AF65-F5344CB8AC3E}">
        <p14:creationId xmlns:p14="http://schemas.microsoft.com/office/powerpoint/2010/main" val="562743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390D89-9FB9-4E55-F4FF-20503035767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56C96AB-AFE5-1468-BD66-71A3FFBE5C2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2E5CB0-0356-FE26-BC4C-0218F375D0A4}"/>
              </a:ext>
            </a:extLst>
          </p:cNvPr>
          <p:cNvSpPr>
            <a:spLocks noGrp="1"/>
          </p:cNvSpPr>
          <p:nvPr>
            <p:ph type="dt" sz="half" idx="10"/>
          </p:nvPr>
        </p:nvSpPr>
        <p:spPr/>
        <p:txBody>
          <a:bodyPr/>
          <a:lstStyle/>
          <a:p>
            <a:fld id="{37712B64-5FE0-4B00-92BF-7B52C21219D1}" type="datetimeFigureOut">
              <a:rPr lang="en-US" smtClean="0"/>
              <a:t>10/5/2026</a:t>
            </a:fld>
            <a:endParaRPr lang="en-US"/>
          </a:p>
        </p:txBody>
      </p:sp>
      <p:sp>
        <p:nvSpPr>
          <p:cNvPr id="5" name="Footer Placeholder 4">
            <a:extLst>
              <a:ext uri="{FF2B5EF4-FFF2-40B4-BE49-F238E27FC236}">
                <a16:creationId xmlns:a16="http://schemas.microsoft.com/office/drawing/2014/main" id="{9616EEF0-D756-F9B8-32F3-18309873175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A91B84-ECE1-6FD3-9ECB-052FB102C74B}"/>
              </a:ext>
            </a:extLst>
          </p:cNvPr>
          <p:cNvSpPr>
            <a:spLocks noGrp="1"/>
          </p:cNvSpPr>
          <p:nvPr>
            <p:ph type="sldNum" sz="quarter" idx="12"/>
          </p:nvPr>
        </p:nvSpPr>
        <p:spPr/>
        <p:txBody>
          <a:bodyPr/>
          <a:lstStyle/>
          <a:p>
            <a:fld id="{E016B6A4-7476-4A71-A0A4-ACF71BDAF62C}" type="slidenum">
              <a:rPr lang="en-US" smtClean="0"/>
              <a:t>‹#›</a:t>
            </a:fld>
            <a:endParaRPr lang="en-US"/>
          </a:p>
        </p:txBody>
      </p:sp>
    </p:spTree>
    <p:extLst>
      <p:ext uri="{BB962C8B-B14F-4D97-AF65-F5344CB8AC3E}">
        <p14:creationId xmlns:p14="http://schemas.microsoft.com/office/powerpoint/2010/main" val="26694388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B0E3D67-4EEF-8199-CAFA-1537A7B8054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2094442-7681-BE29-33D8-FEBCB8EBA63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D4E5192-ADD8-01DA-3FCF-CC5BC1DEE776}"/>
              </a:ext>
            </a:extLst>
          </p:cNvPr>
          <p:cNvSpPr>
            <a:spLocks noGrp="1"/>
          </p:cNvSpPr>
          <p:nvPr>
            <p:ph type="dt" sz="half" idx="10"/>
          </p:nvPr>
        </p:nvSpPr>
        <p:spPr/>
        <p:txBody>
          <a:bodyPr/>
          <a:lstStyle/>
          <a:p>
            <a:fld id="{37712B64-5FE0-4B00-92BF-7B52C21219D1}" type="datetimeFigureOut">
              <a:rPr lang="en-US" smtClean="0"/>
              <a:t>10/5/2026</a:t>
            </a:fld>
            <a:endParaRPr lang="en-US"/>
          </a:p>
        </p:txBody>
      </p:sp>
      <p:sp>
        <p:nvSpPr>
          <p:cNvPr id="5" name="Footer Placeholder 4">
            <a:extLst>
              <a:ext uri="{FF2B5EF4-FFF2-40B4-BE49-F238E27FC236}">
                <a16:creationId xmlns:a16="http://schemas.microsoft.com/office/drawing/2014/main" id="{431AB2DA-C2D2-6A6A-B356-EB5037358F9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D267100-CE35-D5FC-072D-9B580CA36C29}"/>
              </a:ext>
            </a:extLst>
          </p:cNvPr>
          <p:cNvSpPr>
            <a:spLocks noGrp="1"/>
          </p:cNvSpPr>
          <p:nvPr>
            <p:ph type="sldNum" sz="quarter" idx="12"/>
          </p:nvPr>
        </p:nvSpPr>
        <p:spPr/>
        <p:txBody>
          <a:bodyPr/>
          <a:lstStyle/>
          <a:p>
            <a:fld id="{E016B6A4-7476-4A71-A0A4-ACF71BDAF62C}" type="slidenum">
              <a:rPr lang="en-US" smtClean="0"/>
              <a:t>‹#›</a:t>
            </a:fld>
            <a:endParaRPr lang="en-US"/>
          </a:p>
        </p:txBody>
      </p:sp>
    </p:spTree>
    <p:extLst>
      <p:ext uri="{BB962C8B-B14F-4D97-AF65-F5344CB8AC3E}">
        <p14:creationId xmlns:p14="http://schemas.microsoft.com/office/powerpoint/2010/main" val="7536705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3543F-33BB-1A8E-2C1B-D693F0E1C30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6B16734-E738-1438-9CB4-C7714F93DC2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B5D49F1-421B-11C2-A603-158A892F6C4E}"/>
              </a:ext>
            </a:extLst>
          </p:cNvPr>
          <p:cNvSpPr>
            <a:spLocks noGrp="1"/>
          </p:cNvSpPr>
          <p:nvPr>
            <p:ph type="dt" sz="half" idx="10"/>
          </p:nvPr>
        </p:nvSpPr>
        <p:spPr/>
        <p:txBody>
          <a:bodyPr/>
          <a:lstStyle/>
          <a:p>
            <a:fld id="{9147C07D-A4C7-4218-8442-5B2A4192538C}" type="datetimeFigureOut">
              <a:rPr lang="en-US" smtClean="0"/>
              <a:t>10/5/2026</a:t>
            </a:fld>
            <a:endParaRPr lang="en-US"/>
          </a:p>
        </p:txBody>
      </p:sp>
      <p:sp>
        <p:nvSpPr>
          <p:cNvPr id="5" name="Footer Placeholder 4">
            <a:extLst>
              <a:ext uri="{FF2B5EF4-FFF2-40B4-BE49-F238E27FC236}">
                <a16:creationId xmlns:a16="http://schemas.microsoft.com/office/drawing/2014/main" id="{21301655-8542-93C7-5D57-FF02AED180E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6971CD7-A49C-CC6D-84E5-3EADCAC785ED}"/>
              </a:ext>
            </a:extLst>
          </p:cNvPr>
          <p:cNvSpPr>
            <a:spLocks noGrp="1"/>
          </p:cNvSpPr>
          <p:nvPr>
            <p:ph type="sldNum" sz="quarter" idx="12"/>
          </p:nvPr>
        </p:nvSpPr>
        <p:spPr/>
        <p:txBody>
          <a:bodyPr/>
          <a:lstStyle/>
          <a:p>
            <a:fld id="{3ADFEDFF-733B-4CD2-A212-8A87E6BB46A8}" type="slidenum">
              <a:rPr lang="en-US" smtClean="0"/>
              <a:t>‹#›</a:t>
            </a:fld>
            <a:endParaRPr lang="en-US"/>
          </a:p>
        </p:txBody>
      </p:sp>
    </p:spTree>
    <p:extLst>
      <p:ext uri="{BB962C8B-B14F-4D97-AF65-F5344CB8AC3E}">
        <p14:creationId xmlns:p14="http://schemas.microsoft.com/office/powerpoint/2010/main" val="40534095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5B960-C39C-60C4-BC37-133670D09DE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DFD283F-D264-07BF-915C-B1D58ECC240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D864C7F-EDA7-DDE7-1E86-AAEB9418C80A}"/>
              </a:ext>
            </a:extLst>
          </p:cNvPr>
          <p:cNvSpPr>
            <a:spLocks noGrp="1"/>
          </p:cNvSpPr>
          <p:nvPr>
            <p:ph type="dt" sz="half" idx="10"/>
          </p:nvPr>
        </p:nvSpPr>
        <p:spPr/>
        <p:txBody>
          <a:bodyPr/>
          <a:lstStyle/>
          <a:p>
            <a:fld id="{9147C07D-A4C7-4218-8442-5B2A4192538C}" type="datetimeFigureOut">
              <a:rPr lang="en-US" smtClean="0"/>
              <a:t>10/5/2026</a:t>
            </a:fld>
            <a:endParaRPr lang="en-US"/>
          </a:p>
        </p:txBody>
      </p:sp>
      <p:sp>
        <p:nvSpPr>
          <p:cNvPr id="5" name="Footer Placeholder 4">
            <a:extLst>
              <a:ext uri="{FF2B5EF4-FFF2-40B4-BE49-F238E27FC236}">
                <a16:creationId xmlns:a16="http://schemas.microsoft.com/office/drawing/2014/main" id="{496CE8AB-B31B-F00E-62AE-5083C110B6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264D5F-1E54-758C-8958-3A7C6D4B186A}"/>
              </a:ext>
            </a:extLst>
          </p:cNvPr>
          <p:cNvSpPr>
            <a:spLocks noGrp="1"/>
          </p:cNvSpPr>
          <p:nvPr>
            <p:ph type="sldNum" sz="quarter" idx="12"/>
          </p:nvPr>
        </p:nvSpPr>
        <p:spPr/>
        <p:txBody>
          <a:bodyPr/>
          <a:lstStyle/>
          <a:p>
            <a:fld id="{3ADFEDFF-733B-4CD2-A212-8A87E6BB46A8}" type="slidenum">
              <a:rPr lang="en-US" smtClean="0"/>
              <a:t>‹#›</a:t>
            </a:fld>
            <a:endParaRPr lang="en-US"/>
          </a:p>
        </p:txBody>
      </p:sp>
    </p:spTree>
    <p:extLst>
      <p:ext uri="{BB962C8B-B14F-4D97-AF65-F5344CB8AC3E}">
        <p14:creationId xmlns:p14="http://schemas.microsoft.com/office/powerpoint/2010/main" val="24329983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A7D8B-239D-EBD5-2C3E-4EC1F29ABEE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2216023-274D-801A-28B2-F29EE4A8DAB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BB87288-A945-DC85-EA88-B876B5D397BD}"/>
              </a:ext>
            </a:extLst>
          </p:cNvPr>
          <p:cNvSpPr>
            <a:spLocks noGrp="1"/>
          </p:cNvSpPr>
          <p:nvPr>
            <p:ph type="dt" sz="half" idx="10"/>
          </p:nvPr>
        </p:nvSpPr>
        <p:spPr/>
        <p:txBody>
          <a:bodyPr/>
          <a:lstStyle/>
          <a:p>
            <a:fld id="{9147C07D-A4C7-4218-8442-5B2A4192538C}" type="datetimeFigureOut">
              <a:rPr lang="en-US" smtClean="0"/>
              <a:t>10/5/2026</a:t>
            </a:fld>
            <a:endParaRPr lang="en-US"/>
          </a:p>
        </p:txBody>
      </p:sp>
      <p:sp>
        <p:nvSpPr>
          <p:cNvPr id="5" name="Footer Placeholder 4">
            <a:extLst>
              <a:ext uri="{FF2B5EF4-FFF2-40B4-BE49-F238E27FC236}">
                <a16:creationId xmlns:a16="http://schemas.microsoft.com/office/drawing/2014/main" id="{37B62AD0-0F59-1B45-47D0-43F9F6BF0F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965245-0E22-8714-7C8C-5DBC2A2F6082}"/>
              </a:ext>
            </a:extLst>
          </p:cNvPr>
          <p:cNvSpPr>
            <a:spLocks noGrp="1"/>
          </p:cNvSpPr>
          <p:nvPr>
            <p:ph type="sldNum" sz="quarter" idx="12"/>
          </p:nvPr>
        </p:nvSpPr>
        <p:spPr/>
        <p:txBody>
          <a:bodyPr/>
          <a:lstStyle/>
          <a:p>
            <a:fld id="{3ADFEDFF-733B-4CD2-A212-8A87E6BB46A8}" type="slidenum">
              <a:rPr lang="en-US" smtClean="0"/>
              <a:t>‹#›</a:t>
            </a:fld>
            <a:endParaRPr lang="en-US"/>
          </a:p>
        </p:txBody>
      </p:sp>
    </p:spTree>
    <p:extLst>
      <p:ext uri="{BB962C8B-B14F-4D97-AF65-F5344CB8AC3E}">
        <p14:creationId xmlns:p14="http://schemas.microsoft.com/office/powerpoint/2010/main" val="34952043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AF7525-A452-7B07-BD3F-D062DF95AC8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1ACBF51-D15E-E9EE-B484-1D3412E5202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F2DB49A-D6F7-F5E7-A5DE-702E0E496B2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B56DEC9-16DA-838C-DDDA-C9CC3E13CBE6}"/>
              </a:ext>
            </a:extLst>
          </p:cNvPr>
          <p:cNvSpPr>
            <a:spLocks noGrp="1"/>
          </p:cNvSpPr>
          <p:nvPr>
            <p:ph type="dt" sz="half" idx="10"/>
          </p:nvPr>
        </p:nvSpPr>
        <p:spPr/>
        <p:txBody>
          <a:bodyPr/>
          <a:lstStyle/>
          <a:p>
            <a:fld id="{9147C07D-A4C7-4218-8442-5B2A4192538C}" type="datetimeFigureOut">
              <a:rPr lang="en-US" smtClean="0"/>
              <a:t>10/5/2026</a:t>
            </a:fld>
            <a:endParaRPr lang="en-US"/>
          </a:p>
        </p:txBody>
      </p:sp>
      <p:sp>
        <p:nvSpPr>
          <p:cNvPr id="6" name="Footer Placeholder 5">
            <a:extLst>
              <a:ext uri="{FF2B5EF4-FFF2-40B4-BE49-F238E27FC236}">
                <a16:creationId xmlns:a16="http://schemas.microsoft.com/office/drawing/2014/main" id="{CD9B796D-FDDD-7F5E-2C17-1919829BFBC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65E2714-32C5-6F05-9562-D51FB5B3A562}"/>
              </a:ext>
            </a:extLst>
          </p:cNvPr>
          <p:cNvSpPr>
            <a:spLocks noGrp="1"/>
          </p:cNvSpPr>
          <p:nvPr>
            <p:ph type="sldNum" sz="quarter" idx="12"/>
          </p:nvPr>
        </p:nvSpPr>
        <p:spPr/>
        <p:txBody>
          <a:bodyPr/>
          <a:lstStyle/>
          <a:p>
            <a:fld id="{3ADFEDFF-733B-4CD2-A212-8A87E6BB46A8}" type="slidenum">
              <a:rPr lang="en-US" smtClean="0"/>
              <a:t>‹#›</a:t>
            </a:fld>
            <a:endParaRPr lang="en-US"/>
          </a:p>
        </p:txBody>
      </p:sp>
    </p:spTree>
    <p:extLst>
      <p:ext uri="{BB962C8B-B14F-4D97-AF65-F5344CB8AC3E}">
        <p14:creationId xmlns:p14="http://schemas.microsoft.com/office/powerpoint/2010/main" val="12011256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C0AFA-DF4F-6B42-031B-9F203DEC490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FDF0474-340B-71D9-EFA8-8282B899456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6DBE002-6C93-B463-69BB-99243049AD7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DF7A820-D81A-6B6C-AFFF-F24EE63BBFF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47D12CF-D080-2D57-B16C-0F73918503D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B43D419-3C98-D44E-5B7B-05EAE5EB00C2}"/>
              </a:ext>
            </a:extLst>
          </p:cNvPr>
          <p:cNvSpPr>
            <a:spLocks noGrp="1"/>
          </p:cNvSpPr>
          <p:nvPr>
            <p:ph type="dt" sz="half" idx="10"/>
          </p:nvPr>
        </p:nvSpPr>
        <p:spPr/>
        <p:txBody>
          <a:bodyPr/>
          <a:lstStyle/>
          <a:p>
            <a:fld id="{9147C07D-A4C7-4218-8442-5B2A4192538C}" type="datetimeFigureOut">
              <a:rPr lang="en-US" smtClean="0"/>
              <a:t>10/5/2026</a:t>
            </a:fld>
            <a:endParaRPr lang="en-US"/>
          </a:p>
        </p:txBody>
      </p:sp>
      <p:sp>
        <p:nvSpPr>
          <p:cNvPr id="8" name="Footer Placeholder 7">
            <a:extLst>
              <a:ext uri="{FF2B5EF4-FFF2-40B4-BE49-F238E27FC236}">
                <a16:creationId xmlns:a16="http://schemas.microsoft.com/office/drawing/2014/main" id="{FF16311F-9DC4-BD13-26D4-EBC980C78AE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4FCDB3C-E7EE-6A1C-C8AD-796762C058D7}"/>
              </a:ext>
            </a:extLst>
          </p:cNvPr>
          <p:cNvSpPr>
            <a:spLocks noGrp="1"/>
          </p:cNvSpPr>
          <p:nvPr>
            <p:ph type="sldNum" sz="quarter" idx="12"/>
          </p:nvPr>
        </p:nvSpPr>
        <p:spPr/>
        <p:txBody>
          <a:bodyPr/>
          <a:lstStyle/>
          <a:p>
            <a:fld id="{3ADFEDFF-733B-4CD2-A212-8A87E6BB46A8}" type="slidenum">
              <a:rPr lang="en-US" smtClean="0"/>
              <a:t>‹#›</a:t>
            </a:fld>
            <a:endParaRPr lang="en-US"/>
          </a:p>
        </p:txBody>
      </p:sp>
    </p:spTree>
    <p:extLst>
      <p:ext uri="{BB962C8B-B14F-4D97-AF65-F5344CB8AC3E}">
        <p14:creationId xmlns:p14="http://schemas.microsoft.com/office/powerpoint/2010/main" val="14817199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DA990D-EAFD-F497-D771-4651FF389FE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013FA56-6D05-82B2-2B01-434F8E427665}"/>
              </a:ext>
            </a:extLst>
          </p:cNvPr>
          <p:cNvSpPr>
            <a:spLocks noGrp="1"/>
          </p:cNvSpPr>
          <p:nvPr>
            <p:ph type="dt" sz="half" idx="10"/>
          </p:nvPr>
        </p:nvSpPr>
        <p:spPr/>
        <p:txBody>
          <a:bodyPr/>
          <a:lstStyle/>
          <a:p>
            <a:fld id="{9147C07D-A4C7-4218-8442-5B2A4192538C}" type="datetimeFigureOut">
              <a:rPr lang="en-US" smtClean="0"/>
              <a:t>10/5/2026</a:t>
            </a:fld>
            <a:endParaRPr lang="en-US"/>
          </a:p>
        </p:txBody>
      </p:sp>
      <p:sp>
        <p:nvSpPr>
          <p:cNvPr id="4" name="Footer Placeholder 3">
            <a:extLst>
              <a:ext uri="{FF2B5EF4-FFF2-40B4-BE49-F238E27FC236}">
                <a16:creationId xmlns:a16="http://schemas.microsoft.com/office/drawing/2014/main" id="{E21E652D-FC61-17B1-0CE0-FBD11B8281F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43659C5-2339-2E59-B158-B54016D6543E}"/>
              </a:ext>
            </a:extLst>
          </p:cNvPr>
          <p:cNvSpPr>
            <a:spLocks noGrp="1"/>
          </p:cNvSpPr>
          <p:nvPr>
            <p:ph type="sldNum" sz="quarter" idx="12"/>
          </p:nvPr>
        </p:nvSpPr>
        <p:spPr/>
        <p:txBody>
          <a:bodyPr/>
          <a:lstStyle/>
          <a:p>
            <a:fld id="{3ADFEDFF-733B-4CD2-A212-8A87E6BB46A8}" type="slidenum">
              <a:rPr lang="en-US" smtClean="0"/>
              <a:t>‹#›</a:t>
            </a:fld>
            <a:endParaRPr lang="en-US"/>
          </a:p>
        </p:txBody>
      </p:sp>
    </p:spTree>
    <p:extLst>
      <p:ext uri="{BB962C8B-B14F-4D97-AF65-F5344CB8AC3E}">
        <p14:creationId xmlns:p14="http://schemas.microsoft.com/office/powerpoint/2010/main" val="131715541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7538D08-475A-8801-F366-9C86B45C9887}"/>
              </a:ext>
            </a:extLst>
          </p:cNvPr>
          <p:cNvSpPr>
            <a:spLocks noGrp="1"/>
          </p:cNvSpPr>
          <p:nvPr>
            <p:ph type="dt" sz="half" idx="10"/>
          </p:nvPr>
        </p:nvSpPr>
        <p:spPr/>
        <p:txBody>
          <a:bodyPr/>
          <a:lstStyle/>
          <a:p>
            <a:fld id="{9147C07D-A4C7-4218-8442-5B2A4192538C}" type="datetimeFigureOut">
              <a:rPr lang="en-US" smtClean="0"/>
              <a:t>10/5/2026</a:t>
            </a:fld>
            <a:endParaRPr lang="en-US"/>
          </a:p>
        </p:txBody>
      </p:sp>
      <p:sp>
        <p:nvSpPr>
          <p:cNvPr id="3" name="Footer Placeholder 2">
            <a:extLst>
              <a:ext uri="{FF2B5EF4-FFF2-40B4-BE49-F238E27FC236}">
                <a16:creationId xmlns:a16="http://schemas.microsoft.com/office/drawing/2014/main" id="{579B7270-27E8-0074-EEFB-CE1D98E5D77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12EB6EC-2234-9578-EBCF-A10C7B9DA5D5}"/>
              </a:ext>
            </a:extLst>
          </p:cNvPr>
          <p:cNvSpPr>
            <a:spLocks noGrp="1"/>
          </p:cNvSpPr>
          <p:nvPr>
            <p:ph type="sldNum" sz="quarter" idx="12"/>
          </p:nvPr>
        </p:nvSpPr>
        <p:spPr/>
        <p:txBody>
          <a:bodyPr/>
          <a:lstStyle/>
          <a:p>
            <a:fld id="{3ADFEDFF-733B-4CD2-A212-8A87E6BB46A8}" type="slidenum">
              <a:rPr lang="en-US" smtClean="0"/>
              <a:t>‹#›</a:t>
            </a:fld>
            <a:endParaRPr lang="en-US"/>
          </a:p>
        </p:txBody>
      </p:sp>
    </p:spTree>
    <p:extLst>
      <p:ext uri="{BB962C8B-B14F-4D97-AF65-F5344CB8AC3E}">
        <p14:creationId xmlns:p14="http://schemas.microsoft.com/office/powerpoint/2010/main" val="20435947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588682-F4A6-7CDC-30DD-B8A414857C6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616D097-6835-26C3-BA1A-4AFD07E479D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A3BA995-6570-6F0F-123A-053FE1969DF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58B5F34-14D2-F36E-1DBA-5FB800969791}"/>
              </a:ext>
            </a:extLst>
          </p:cNvPr>
          <p:cNvSpPr>
            <a:spLocks noGrp="1"/>
          </p:cNvSpPr>
          <p:nvPr>
            <p:ph type="dt" sz="half" idx="10"/>
          </p:nvPr>
        </p:nvSpPr>
        <p:spPr/>
        <p:txBody>
          <a:bodyPr/>
          <a:lstStyle/>
          <a:p>
            <a:fld id="{9147C07D-A4C7-4218-8442-5B2A4192538C}" type="datetimeFigureOut">
              <a:rPr lang="en-US" smtClean="0"/>
              <a:t>10/5/2026</a:t>
            </a:fld>
            <a:endParaRPr lang="en-US"/>
          </a:p>
        </p:txBody>
      </p:sp>
      <p:sp>
        <p:nvSpPr>
          <p:cNvPr id="6" name="Footer Placeholder 5">
            <a:extLst>
              <a:ext uri="{FF2B5EF4-FFF2-40B4-BE49-F238E27FC236}">
                <a16:creationId xmlns:a16="http://schemas.microsoft.com/office/drawing/2014/main" id="{F884E225-4158-682B-282C-A7FAD9F429C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942CDA9-65F6-DC75-F1C9-B1F1619B68B5}"/>
              </a:ext>
            </a:extLst>
          </p:cNvPr>
          <p:cNvSpPr>
            <a:spLocks noGrp="1"/>
          </p:cNvSpPr>
          <p:nvPr>
            <p:ph type="sldNum" sz="quarter" idx="12"/>
          </p:nvPr>
        </p:nvSpPr>
        <p:spPr/>
        <p:txBody>
          <a:bodyPr/>
          <a:lstStyle/>
          <a:p>
            <a:fld id="{3ADFEDFF-733B-4CD2-A212-8A87E6BB46A8}" type="slidenum">
              <a:rPr lang="en-US" smtClean="0"/>
              <a:t>‹#›</a:t>
            </a:fld>
            <a:endParaRPr lang="en-US"/>
          </a:p>
        </p:txBody>
      </p:sp>
    </p:spTree>
    <p:extLst>
      <p:ext uri="{BB962C8B-B14F-4D97-AF65-F5344CB8AC3E}">
        <p14:creationId xmlns:p14="http://schemas.microsoft.com/office/powerpoint/2010/main" val="10289873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D4DAC-C5DD-4482-4CA4-B9944C5574E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BF7172A-F328-27E9-8C7B-0369F694060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069ADDE-382C-AB17-0F18-E71D718C80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40A0633-54FC-6F91-E653-B274783690A3}"/>
              </a:ext>
            </a:extLst>
          </p:cNvPr>
          <p:cNvSpPr>
            <a:spLocks noGrp="1"/>
          </p:cNvSpPr>
          <p:nvPr>
            <p:ph type="dt" sz="half" idx="10"/>
          </p:nvPr>
        </p:nvSpPr>
        <p:spPr/>
        <p:txBody>
          <a:bodyPr/>
          <a:lstStyle/>
          <a:p>
            <a:fld id="{9147C07D-A4C7-4218-8442-5B2A4192538C}" type="datetimeFigureOut">
              <a:rPr lang="en-US" smtClean="0"/>
              <a:t>10/5/2026</a:t>
            </a:fld>
            <a:endParaRPr lang="en-US"/>
          </a:p>
        </p:txBody>
      </p:sp>
      <p:sp>
        <p:nvSpPr>
          <p:cNvPr id="6" name="Footer Placeholder 5">
            <a:extLst>
              <a:ext uri="{FF2B5EF4-FFF2-40B4-BE49-F238E27FC236}">
                <a16:creationId xmlns:a16="http://schemas.microsoft.com/office/drawing/2014/main" id="{BCF252C4-341B-2774-9DD7-5D72FBCF618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3522CC6-7EA3-9338-0A13-185797A0A25C}"/>
              </a:ext>
            </a:extLst>
          </p:cNvPr>
          <p:cNvSpPr>
            <a:spLocks noGrp="1"/>
          </p:cNvSpPr>
          <p:nvPr>
            <p:ph type="sldNum" sz="quarter" idx="12"/>
          </p:nvPr>
        </p:nvSpPr>
        <p:spPr/>
        <p:txBody>
          <a:bodyPr/>
          <a:lstStyle/>
          <a:p>
            <a:fld id="{3ADFEDFF-733B-4CD2-A212-8A87E6BB46A8}" type="slidenum">
              <a:rPr lang="en-US" smtClean="0"/>
              <a:t>‹#›</a:t>
            </a:fld>
            <a:endParaRPr lang="en-US"/>
          </a:p>
        </p:txBody>
      </p:sp>
    </p:spTree>
    <p:extLst>
      <p:ext uri="{BB962C8B-B14F-4D97-AF65-F5344CB8AC3E}">
        <p14:creationId xmlns:p14="http://schemas.microsoft.com/office/powerpoint/2010/main" val="41779294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BBF707-2670-7723-282D-B3B42FCAC3C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2020FC0-03BC-35F5-ADDB-090246DBC97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086C04-A64A-3225-8CC6-4AA3B10C6952}"/>
              </a:ext>
            </a:extLst>
          </p:cNvPr>
          <p:cNvSpPr>
            <a:spLocks noGrp="1"/>
          </p:cNvSpPr>
          <p:nvPr>
            <p:ph type="dt" sz="half" idx="10"/>
          </p:nvPr>
        </p:nvSpPr>
        <p:spPr/>
        <p:txBody>
          <a:bodyPr/>
          <a:lstStyle/>
          <a:p>
            <a:fld id="{9147C07D-A4C7-4218-8442-5B2A4192538C}" type="datetimeFigureOut">
              <a:rPr lang="en-US" smtClean="0"/>
              <a:t>10/5/2026</a:t>
            </a:fld>
            <a:endParaRPr lang="en-US"/>
          </a:p>
        </p:txBody>
      </p:sp>
      <p:sp>
        <p:nvSpPr>
          <p:cNvPr id="5" name="Footer Placeholder 4">
            <a:extLst>
              <a:ext uri="{FF2B5EF4-FFF2-40B4-BE49-F238E27FC236}">
                <a16:creationId xmlns:a16="http://schemas.microsoft.com/office/drawing/2014/main" id="{46C6D49C-5FD3-4FD8-CC68-9B1FCD322B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6DF94BF-603C-D07E-9F1F-AF6F06B3FC00}"/>
              </a:ext>
            </a:extLst>
          </p:cNvPr>
          <p:cNvSpPr>
            <a:spLocks noGrp="1"/>
          </p:cNvSpPr>
          <p:nvPr>
            <p:ph type="sldNum" sz="quarter" idx="12"/>
          </p:nvPr>
        </p:nvSpPr>
        <p:spPr/>
        <p:txBody>
          <a:bodyPr/>
          <a:lstStyle/>
          <a:p>
            <a:fld id="{3ADFEDFF-733B-4CD2-A212-8A87E6BB46A8}" type="slidenum">
              <a:rPr lang="en-US" smtClean="0"/>
              <a:t>‹#›</a:t>
            </a:fld>
            <a:endParaRPr lang="en-US"/>
          </a:p>
        </p:txBody>
      </p:sp>
    </p:spTree>
    <p:extLst>
      <p:ext uri="{BB962C8B-B14F-4D97-AF65-F5344CB8AC3E}">
        <p14:creationId xmlns:p14="http://schemas.microsoft.com/office/powerpoint/2010/main" val="44716907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7A96182-6728-8F8D-ED42-8D5E4C4A161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217EAF8-0ACA-FE12-EFAB-04DB58DD7BF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8349D1-786C-F27B-4481-E8268B167882}"/>
              </a:ext>
            </a:extLst>
          </p:cNvPr>
          <p:cNvSpPr>
            <a:spLocks noGrp="1"/>
          </p:cNvSpPr>
          <p:nvPr>
            <p:ph type="dt" sz="half" idx="10"/>
          </p:nvPr>
        </p:nvSpPr>
        <p:spPr/>
        <p:txBody>
          <a:bodyPr/>
          <a:lstStyle/>
          <a:p>
            <a:fld id="{9147C07D-A4C7-4218-8442-5B2A4192538C}" type="datetimeFigureOut">
              <a:rPr lang="en-US" smtClean="0"/>
              <a:t>10/5/2026</a:t>
            </a:fld>
            <a:endParaRPr lang="en-US"/>
          </a:p>
        </p:txBody>
      </p:sp>
      <p:sp>
        <p:nvSpPr>
          <p:cNvPr id="5" name="Footer Placeholder 4">
            <a:extLst>
              <a:ext uri="{FF2B5EF4-FFF2-40B4-BE49-F238E27FC236}">
                <a16:creationId xmlns:a16="http://schemas.microsoft.com/office/drawing/2014/main" id="{1D1DBEDD-F470-4F24-F08C-F5AB0A88D5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4C1B79F-2483-DB66-70F7-83CF10200C0D}"/>
              </a:ext>
            </a:extLst>
          </p:cNvPr>
          <p:cNvSpPr>
            <a:spLocks noGrp="1"/>
          </p:cNvSpPr>
          <p:nvPr>
            <p:ph type="sldNum" sz="quarter" idx="12"/>
          </p:nvPr>
        </p:nvSpPr>
        <p:spPr/>
        <p:txBody>
          <a:bodyPr/>
          <a:lstStyle/>
          <a:p>
            <a:fld id="{3ADFEDFF-733B-4CD2-A212-8A87E6BB46A8}" type="slidenum">
              <a:rPr lang="en-US" smtClean="0"/>
              <a:t>‹#›</a:t>
            </a:fld>
            <a:endParaRPr lang="en-US"/>
          </a:p>
        </p:txBody>
      </p:sp>
    </p:spTree>
    <p:extLst>
      <p:ext uri="{BB962C8B-B14F-4D97-AF65-F5344CB8AC3E}">
        <p14:creationId xmlns:p14="http://schemas.microsoft.com/office/powerpoint/2010/main" val="332922606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020C1-7DBD-8DD5-A33D-A9F51B7B3B1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169D43C-81E1-24CC-F950-0DCF73E4A3C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8DAC1E6-DB10-1339-7BE3-B42FD8204CD3}"/>
              </a:ext>
            </a:extLst>
          </p:cNvPr>
          <p:cNvSpPr>
            <a:spLocks noGrp="1"/>
          </p:cNvSpPr>
          <p:nvPr>
            <p:ph type="dt" sz="half" idx="10"/>
          </p:nvPr>
        </p:nvSpPr>
        <p:spPr/>
        <p:txBody>
          <a:bodyPr/>
          <a:lstStyle/>
          <a:p>
            <a:fld id="{E6A2269F-904C-4035-B8CC-42FDB4CC3D4B}" type="datetimeFigureOut">
              <a:rPr lang="en-US" smtClean="0"/>
              <a:t>10/5/2026</a:t>
            </a:fld>
            <a:endParaRPr lang="en-US"/>
          </a:p>
        </p:txBody>
      </p:sp>
      <p:sp>
        <p:nvSpPr>
          <p:cNvPr id="5" name="Footer Placeholder 4">
            <a:extLst>
              <a:ext uri="{FF2B5EF4-FFF2-40B4-BE49-F238E27FC236}">
                <a16:creationId xmlns:a16="http://schemas.microsoft.com/office/drawing/2014/main" id="{2244A609-FA03-FB51-F2F0-977139A3CE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993C628-633E-9666-209C-922B4AC8E9E9}"/>
              </a:ext>
            </a:extLst>
          </p:cNvPr>
          <p:cNvSpPr>
            <a:spLocks noGrp="1"/>
          </p:cNvSpPr>
          <p:nvPr>
            <p:ph type="sldNum" sz="quarter" idx="12"/>
          </p:nvPr>
        </p:nvSpPr>
        <p:spPr/>
        <p:txBody>
          <a:bodyPr/>
          <a:lstStyle/>
          <a:p>
            <a:fld id="{EBC23132-E514-4392-894F-51383D65F6D3}" type="slidenum">
              <a:rPr lang="en-US" smtClean="0"/>
              <a:t>‹#›</a:t>
            </a:fld>
            <a:endParaRPr lang="en-US"/>
          </a:p>
        </p:txBody>
      </p:sp>
    </p:spTree>
    <p:extLst>
      <p:ext uri="{BB962C8B-B14F-4D97-AF65-F5344CB8AC3E}">
        <p14:creationId xmlns:p14="http://schemas.microsoft.com/office/powerpoint/2010/main" val="5745020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E2D98-FD37-F720-A544-14B3C57BD17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45707C5-07A4-29DE-3D81-18E483923C0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37017B4-9BA1-A0F0-40C5-83E8C9E9F31C}"/>
              </a:ext>
            </a:extLst>
          </p:cNvPr>
          <p:cNvSpPr>
            <a:spLocks noGrp="1"/>
          </p:cNvSpPr>
          <p:nvPr>
            <p:ph type="dt" sz="half" idx="10"/>
          </p:nvPr>
        </p:nvSpPr>
        <p:spPr/>
        <p:txBody>
          <a:bodyPr/>
          <a:lstStyle/>
          <a:p>
            <a:fld id="{E6A2269F-904C-4035-B8CC-42FDB4CC3D4B}" type="datetimeFigureOut">
              <a:rPr lang="en-US" smtClean="0"/>
              <a:t>10/5/2026</a:t>
            </a:fld>
            <a:endParaRPr lang="en-US"/>
          </a:p>
        </p:txBody>
      </p:sp>
      <p:sp>
        <p:nvSpPr>
          <p:cNvPr id="5" name="Footer Placeholder 4">
            <a:extLst>
              <a:ext uri="{FF2B5EF4-FFF2-40B4-BE49-F238E27FC236}">
                <a16:creationId xmlns:a16="http://schemas.microsoft.com/office/drawing/2014/main" id="{05F0D230-8853-8BA3-9FF9-CB7BD63927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89EE9C-4D21-69E6-C7A2-1473A0B340C3}"/>
              </a:ext>
            </a:extLst>
          </p:cNvPr>
          <p:cNvSpPr>
            <a:spLocks noGrp="1"/>
          </p:cNvSpPr>
          <p:nvPr>
            <p:ph type="sldNum" sz="quarter" idx="12"/>
          </p:nvPr>
        </p:nvSpPr>
        <p:spPr/>
        <p:txBody>
          <a:bodyPr/>
          <a:lstStyle/>
          <a:p>
            <a:fld id="{EBC23132-E514-4392-894F-51383D65F6D3}" type="slidenum">
              <a:rPr lang="en-US" smtClean="0"/>
              <a:t>‹#›</a:t>
            </a:fld>
            <a:endParaRPr lang="en-US"/>
          </a:p>
        </p:txBody>
      </p:sp>
    </p:spTree>
    <p:extLst>
      <p:ext uri="{BB962C8B-B14F-4D97-AF65-F5344CB8AC3E}">
        <p14:creationId xmlns:p14="http://schemas.microsoft.com/office/powerpoint/2010/main" val="257074742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C8ECB-9A7F-B0E1-5AF2-067EB24C94C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EDFFA4F-AE02-CC6B-240E-7943B1C2FF3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0DF4C9C-9A91-1F0A-42B6-A2E5DB13223A}"/>
              </a:ext>
            </a:extLst>
          </p:cNvPr>
          <p:cNvSpPr>
            <a:spLocks noGrp="1"/>
          </p:cNvSpPr>
          <p:nvPr>
            <p:ph type="dt" sz="half" idx="10"/>
          </p:nvPr>
        </p:nvSpPr>
        <p:spPr/>
        <p:txBody>
          <a:bodyPr/>
          <a:lstStyle/>
          <a:p>
            <a:fld id="{E6A2269F-904C-4035-B8CC-42FDB4CC3D4B}" type="datetimeFigureOut">
              <a:rPr lang="en-US" smtClean="0"/>
              <a:t>10/5/2026</a:t>
            </a:fld>
            <a:endParaRPr lang="en-US"/>
          </a:p>
        </p:txBody>
      </p:sp>
      <p:sp>
        <p:nvSpPr>
          <p:cNvPr id="5" name="Footer Placeholder 4">
            <a:extLst>
              <a:ext uri="{FF2B5EF4-FFF2-40B4-BE49-F238E27FC236}">
                <a16:creationId xmlns:a16="http://schemas.microsoft.com/office/drawing/2014/main" id="{955DD1E7-B7F6-43A5-21CB-7C755EF91B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CBE5CF4-7DD6-9D4C-A933-2022FF0FB2DC}"/>
              </a:ext>
            </a:extLst>
          </p:cNvPr>
          <p:cNvSpPr>
            <a:spLocks noGrp="1"/>
          </p:cNvSpPr>
          <p:nvPr>
            <p:ph type="sldNum" sz="quarter" idx="12"/>
          </p:nvPr>
        </p:nvSpPr>
        <p:spPr/>
        <p:txBody>
          <a:bodyPr/>
          <a:lstStyle/>
          <a:p>
            <a:fld id="{EBC23132-E514-4392-894F-51383D65F6D3}" type="slidenum">
              <a:rPr lang="en-US" smtClean="0"/>
              <a:t>‹#›</a:t>
            </a:fld>
            <a:endParaRPr lang="en-US"/>
          </a:p>
        </p:txBody>
      </p:sp>
    </p:spTree>
    <p:extLst>
      <p:ext uri="{BB962C8B-B14F-4D97-AF65-F5344CB8AC3E}">
        <p14:creationId xmlns:p14="http://schemas.microsoft.com/office/powerpoint/2010/main" val="257834434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C36C9-F2CE-D28C-CC78-FD93C3279A6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E0AD64D-353F-B141-E791-23AE39752A9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6D844B7-3292-AFE7-4F36-F690FE089EC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FC5FA4A-F95B-4243-0897-A9781FD3F6A8}"/>
              </a:ext>
            </a:extLst>
          </p:cNvPr>
          <p:cNvSpPr>
            <a:spLocks noGrp="1"/>
          </p:cNvSpPr>
          <p:nvPr>
            <p:ph type="dt" sz="half" idx="10"/>
          </p:nvPr>
        </p:nvSpPr>
        <p:spPr/>
        <p:txBody>
          <a:bodyPr/>
          <a:lstStyle/>
          <a:p>
            <a:fld id="{E6A2269F-904C-4035-B8CC-42FDB4CC3D4B}" type="datetimeFigureOut">
              <a:rPr lang="en-US" smtClean="0"/>
              <a:t>10/5/2026</a:t>
            </a:fld>
            <a:endParaRPr lang="en-US"/>
          </a:p>
        </p:txBody>
      </p:sp>
      <p:sp>
        <p:nvSpPr>
          <p:cNvPr id="6" name="Footer Placeholder 5">
            <a:extLst>
              <a:ext uri="{FF2B5EF4-FFF2-40B4-BE49-F238E27FC236}">
                <a16:creationId xmlns:a16="http://schemas.microsoft.com/office/drawing/2014/main" id="{E989878C-EF08-C618-AA94-FBCC78F171D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1230F34-1361-10CB-C5E1-D247028A03D3}"/>
              </a:ext>
            </a:extLst>
          </p:cNvPr>
          <p:cNvSpPr>
            <a:spLocks noGrp="1"/>
          </p:cNvSpPr>
          <p:nvPr>
            <p:ph type="sldNum" sz="quarter" idx="12"/>
          </p:nvPr>
        </p:nvSpPr>
        <p:spPr/>
        <p:txBody>
          <a:bodyPr/>
          <a:lstStyle/>
          <a:p>
            <a:fld id="{EBC23132-E514-4392-894F-51383D65F6D3}" type="slidenum">
              <a:rPr lang="en-US" smtClean="0"/>
              <a:t>‹#›</a:t>
            </a:fld>
            <a:endParaRPr lang="en-US"/>
          </a:p>
        </p:txBody>
      </p:sp>
    </p:spTree>
    <p:extLst>
      <p:ext uri="{BB962C8B-B14F-4D97-AF65-F5344CB8AC3E}">
        <p14:creationId xmlns:p14="http://schemas.microsoft.com/office/powerpoint/2010/main" val="254861632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E8C769-BFBD-E323-238D-07F2D383B28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F09906F-4B63-FE7E-DA5A-BDC7E34092E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722F1E8-4BBD-09B3-1A9B-758EF917821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A30CEFC-E064-061A-2DBB-3A278EB3BD3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4810B0A-1B28-A133-E2B2-7EDE4D560D5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41EDADD-7AD0-D7E9-1D76-1BF761F1073D}"/>
              </a:ext>
            </a:extLst>
          </p:cNvPr>
          <p:cNvSpPr>
            <a:spLocks noGrp="1"/>
          </p:cNvSpPr>
          <p:nvPr>
            <p:ph type="dt" sz="half" idx="10"/>
          </p:nvPr>
        </p:nvSpPr>
        <p:spPr/>
        <p:txBody>
          <a:bodyPr/>
          <a:lstStyle/>
          <a:p>
            <a:fld id="{E6A2269F-904C-4035-B8CC-42FDB4CC3D4B}" type="datetimeFigureOut">
              <a:rPr lang="en-US" smtClean="0"/>
              <a:t>10/5/2026</a:t>
            </a:fld>
            <a:endParaRPr lang="en-US"/>
          </a:p>
        </p:txBody>
      </p:sp>
      <p:sp>
        <p:nvSpPr>
          <p:cNvPr id="8" name="Footer Placeholder 7">
            <a:extLst>
              <a:ext uri="{FF2B5EF4-FFF2-40B4-BE49-F238E27FC236}">
                <a16:creationId xmlns:a16="http://schemas.microsoft.com/office/drawing/2014/main" id="{C08F8352-B116-1323-F2C7-C6A02582C4E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FB6CA23-3C47-0507-2A10-7002B619D1B6}"/>
              </a:ext>
            </a:extLst>
          </p:cNvPr>
          <p:cNvSpPr>
            <a:spLocks noGrp="1"/>
          </p:cNvSpPr>
          <p:nvPr>
            <p:ph type="sldNum" sz="quarter" idx="12"/>
          </p:nvPr>
        </p:nvSpPr>
        <p:spPr/>
        <p:txBody>
          <a:bodyPr/>
          <a:lstStyle/>
          <a:p>
            <a:fld id="{EBC23132-E514-4392-894F-51383D65F6D3}" type="slidenum">
              <a:rPr lang="en-US" smtClean="0"/>
              <a:t>‹#›</a:t>
            </a:fld>
            <a:endParaRPr lang="en-US"/>
          </a:p>
        </p:txBody>
      </p:sp>
    </p:spTree>
    <p:extLst>
      <p:ext uri="{BB962C8B-B14F-4D97-AF65-F5344CB8AC3E}">
        <p14:creationId xmlns:p14="http://schemas.microsoft.com/office/powerpoint/2010/main" val="78663980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963E54-5BBA-9F99-038A-A63125C4131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9313C45-FDD3-504B-E3AC-0457B3C46CD6}"/>
              </a:ext>
            </a:extLst>
          </p:cNvPr>
          <p:cNvSpPr>
            <a:spLocks noGrp="1"/>
          </p:cNvSpPr>
          <p:nvPr>
            <p:ph type="dt" sz="half" idx="10"/>
          </p:nvPr>
        </p:nvSpPr>
        <p:spPr/>
        <p:txBody>
          <a:bodyPr/>
          <a:lstStyle/>
          <a:p>
            <a:fld id="{E6A2269F-904C-4035-B8CC-42FDB4CC3D4B}" type="datetimeFigureOut">
              <a:rPr lang="en-US" smtClean="0"/>
              <a:t>10/5/2026</a:t>
            </a:fld>
            <a:endParaRPr lang="en-US"/>
          </a:p>
        </p:txBody>
      </p:sp>
      <p:sp>
        <p:nvSpPr>
          <p:cNvPr id="4" name="Footer Placeholder 3">
            <a:extLst>
              <a:ext uri="{FF2B5EF4-FFF2-40B4-BE49-F238E27FC236}">
                <a16:creationId xmlns:a16="http://schemas.microsoft.com/office/drawing/2014/main" id="{8B5FADFC-8E69-0C5E-E542-762B1021A79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5BD5F06-481E-007D-EAB5-3DFABAF13732}"/>
              </a:ext>
            </a:extLst>
          </p:cNvPr>
          <p:cNvSpPr>
            <a:spLocks noGrp="1"/>
          </p:cNvSpPr>
          <p:nvPr>
            <p:ph type="sldNum" sz="quarter" idx="12"/>
          </p:nvPr>
        </p:nvSpPr>
        <p:spPr/>
        <p:txBody>
          <a:bodyPr/>
          <a:lstStyle/>
          <a:p>
            <a:fld id="{EBC23132-E514-4392-894F-51383D65F6D3}" type="slidenum">
              <a:rPr lang="en-US" smtClean="0"/>
              <a:t>‹#›</a:t>
            </a:fld>
            <a:endParaRPr lang="en-US"/>
          </a:p>
        </p:txBody>
      </p:sp>
    </p:spTree>
    <p:extLst>
      <p:ext uri="{BB962C8B-B14F-4D97-AF65-F5344CB8AC3E}">
        <p14:creationId xmlns:p14="http://schemas.microsoft.com/office/powerpoint/2010/main" val="123583419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6C02876-DBD3-7F0B-AE61-443D60D0BB15}"/>
              </a:ext>
            </a:extLst>
          </p:cNvPr>
          <p:cNvSpPr>
            <a:spLocks noGrp="1"/>
          </p:cNvSpPr>
          <p:nvPr>
            <p:ph type="dt" sz="half" idx="10"/>
          </p:nvPr>
        </p:nvSpPr>
        <p:spPr/>
        <p:txBody>
          <a:bodyPr/>
          <a:lstStyle/>
          <a:p>
            <a:fld id="{E6A2269F-904C-4035-B8CC-42FDB4CC3D4B}" type="datetimeFigureOut">
              <a:rPr lang="en-US" smtClean="0"/>
              <a:t>10/5/2026</a:t>
            </a:fld>
            <a:endParaRPr lang="en-US"/>
          </a:p>
        </p:txBody>
      </p:sp>
      <p:sp>
        <p:nvSpPr>
          <p:cNvPr id="3" name="Footer Placeholder 2">
            <a:extLst>
              <a:ext uri="{FF2B5EF4-FFF2-40B4-BE49-F238E27FC236}">
                <a16:creationId xmlns:a16="http://schemas.microsoft.com/office/drawing/2014/main" id="{A73CC5C3-986E-DD0F-B4B8-557EABFD449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3020DA2-D9FD-33E5-B8F2-11C71C613F16}"/>
              </a:ext>
            </a:extLst>
          </p:cNvPr>
          <p:cNvSpPr>
            <a:spLocks noGrp="1"/>
          </p:cNvSpPr>
          <p:nvPr>
            <p:ph type="sldNum" sz="quarter" idx="12"/>
          </p:nvPr>
        </p:nvSpPr>
        <p:spPr/>
        <p:txBody>
          <a:bodyPr/>
          <a:lstStyle/>
          <a:p>
            <a:fld id="{EBC23132-E514-4392-894F-51383D65F6D3}" type="slidenum">
              <a:rPr lang="en-US" smtClean="0"/>
              <a:t>‹#›</a:t>
            </a:fld>
            <a:endParaRPr lang="en-US"/>
          </a:p>
        </p:txBody>
      </p:sp>
    </p:spTree>
    <p:extLst>
      <p:ext uri="{BB962C8B-B14F-4D97-AF65-F5344CB8AC3E}">
        <p14:creationId xmlns:p14="http://schemas.microsoft.com/office/powerpoint/2010/main" val="157075920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0EA38-686C-AC49-7F1E-CB0B2BD386A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A6BC8EA-8C7C-CC66-0DA3-F76B733052B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C8C9B1D-9A98-6CF3-6917-D2D44F70BB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46486A3-E1EC-CC70-93C7-ABC4CCC4B6BA}"/>
              </a:ext>
            </a:extLst>
          </p:cNvPr>
          <p:cNvSpPr>
            <a:spLocks noGrp="1"/>
          </p:cNvSpPr>
          <p:nvPr>
            <p:ph type="dt" sz="half" idx="10"/>
          </p:nvPr>
        </p:nvSpPr>
        <p:spPr/>
        <p:txBody>
          <a:bodyPr/>
          <a:lstStyle/>
          <a:p>
            <a:fld id="{E6A2269F-904C-4035-B8CC-42FDB4CC3D4B}" type="datetimeFigureOut">
              <a:rPr lang="en-US" smtClean="0"/>
              <a:t>10/5/2026</a:t>
            </a:fld>
            <a:endParaRPr lang="en-US"/>
          </a:p>
        </p:txBody>
      </p:sp>
      <p:sp>
        <p:nvSpPr>
          <p:cNvPr id="6" name="Footer Placeholder 5">
            <a:extLst>
              <a:ext uri="{FF2B5EF4-FFF2-40B4-BE49-F238E27FC236}">
                <a16:creationId xmlns:a16="http://schemas.microsoft.com/office/drawing/2014/main" id="{66E22A0F-9BD5-6D70-1860-6C1C40055A1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7358F0-0AD1-0F14-0F17-7AD940D507DB}"/>
              </a:ext>
            </a:extLst>
          </p:cNvPr>
          <p:cNvSpPr>
            <a:spLocks noGrp="1"/>
          </p:cNvSpPr>
          <p:nvPr>
            <p:ph type="sldNum" sz="quarter" idx="12"/>
          </p:nvPr>
        </p:nvSpPr>
        <p:spPr/>
        <p:txBody>
          <a:bodyPr/>
          <a:lstStyle/>
          <a:p>
            <a:fld id="{EBC23132-E514-4392-894F-51383D65F6D3}" type="slidenum">
              <a:rPr lang="en-US" smtClean="0"/>
              <a:t>‹#›</a:t>
            </a:fld>
            <a:endParaRPr lang="en-US"/>
          </a:p>
        </p:txBody>
      </p:sp>
    </p:spTree>
    <p:extLst>
      <p:ext uri="{BB962C8B-B14F-4D97-AF65-F5344CB8AC3E}">
        <p14:creationId xmlns:p14="http://schemas.microsoft.com/office/powerpoint/2010/main" val="206999410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AF4017-5476-39F7-490B-680F7495851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79154F9-F944-C5AD-E984-815434A7471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D1B5C64-8D30-6E85-BA49-8E1BF33FC0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2518FDE-6B66-F928-F8E1-6A9984FB0836}"/>
              </a:ext>
            </a:extLst>
          </p:cNvPr>
          <p:cNvSpPr>
            <a:spLocks noGrp="1"/>
          </p:cNvSpPr>
          <p:nvPr>
            <p:ph type="dt" sz="half" idx="10"/>
          </p:nvPr>
        </p:nvSpPr>
        <p:spPr/>
        <p:txBody>
          <a:bodyPr/>
          <a:lstStyle/>
          <a:p>
            <a:fld id="{E6A2269F-904C-4035-B8CC-42FDB4CC3D4B}" type="datetimeFigureOut">
              <a:rPr lang="en-US" smtClean="0"/>
              <a:t>10/5/2026</a:t>
            </a:fld>
            <a:endParaRPr lang="en-US"/>
          </a:p>
        </p:txBody>
      </p:sp>
      <p:sp>
        <p:nvSpPr>
          <p:cNvPr id="6" name="Footer Placeholder 5">
            <a:extLst>
              <a:ext uri="{FF2B5EF4-FFF2-40B4-BE49-F238E27FC236}">
                <a16:creationId xmlns:a16="http://schemas.microsoft.com/office/drawing/2014/main" id="{075B729D-17CC-0967-C9D2-31AB847B3DD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DE697E0-7C1A-B2A7-25F9-384452F181C0}"/>
              </a:ext>
            </a:extLst>
          </p:cNvPr>
          <p:cNvSpPr>
            <a:spLocks noGrp="1"/>
          </p:cNvSpPr>
          <p:nvPr>
            <p:ph type="sldNum" sz="quarter" idx="12"/>
          </p:nvPr>
        </p:nvSpPr>
        <p:spPr/>
        <p:txBody>
          <a:bodyPr/>
          <a:lstStyle/>
          <a:p>
            <a:fld id="{EBC23132-E514-4392-894F-51383D65F6D3}" type="slidenum">
              <a:rPr lang="en-US" smtClean="0"/>
              <a:t>‹#›</a:t>
            </a:fld>
            <a:endParaRPr lang="en-US"/>
          </a:p>
        </p:txBody>
      </p:sp>
    </p:spTree>
    <p:extLst>
      <p:ext uri="{BB962C8B-B14F-4D97-AF65-F5344CB8AC3E}">
        <p14:creationId xmlns:p14="http://schemas.microsoft.com/office/powerpoint/2010/main" val="424457146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203E1-7568-4506-C126-0EC9AC2E78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B853ABC-FF23-68FC-7888-7D05AEF2980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1988D4C-F195-1A78-85B3-6D59C4629E40}"/>
              </a:ext>
            </a:extLst>
          </p:cNvPr>
          <p:cNvSpPr>
            <a:spLocks noGrp="1"/>
          </p:cNvSpPr>
          <p:nvPr>
            <p:ph type="dt" sz="half" idx="10"/>
          </p:nvPr>
        </p:nvSpPr>
        <p:spPr/>
        <p:txBody>
          <a:bodyPr/>
          <a:lstStyle/>
          <a:p>
            <a:fld id="{E6A2269F-904C-4035-B8CC-42FDB4CC3D4B}" type="datetimeFigureOut">
              <a:rPr lang="en-US" smtClean="0"/>
              <a:t>10/5/2026</a:t>
            </a:fld>
            <a:endParaRPr lang="en-US"/>
          </a:p>
        </p:txBody>
      </p:sp>
      <p:sp>
        <p:nvSpPr>
          <p:cNvPr id="5" name="Footer Placeholder 4">
            <a:extLst>
              <a:ext uri="{FF2B5EF4-FFF2-40B4-BE49-F238E27FC236}">
                <a16:creationId xmlns:a16="http://schemas.microsoft.com/office/drawing/2014/main" id="{B8B93417-693E-CD3E-4E19-298D748F2E9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4EBFC63-0F27-9C97-F6EA-77F6C4CC3041}"/>
              </a:ext>
            </a:extLst>
          </p:cNvPr>
          <p:cNvSpPr>
            <a:spLocks noGrp="1"/>
          </p:cNvSpPr>
          <p:nvPr>
            <p:ph type="sldNum" sz="quarter" idx="12"/>
          </p:nvPr>
        </p:nvSpPr>
        <p:spPr/>
        <p:txBody>
          <a:bodyPr/>
          <a:lstStyle/>
          <a:p>
            <a:fld id="{EBC23132-E514-4392-894F-51383D65F6D3}" type="slidenum">
              <a:rPr lang="en-US" smtClean="0"/>
              <a:t>‹#›</a:t>
            </a:fld>
            <a:endParaRPr lang="en-US"/>
          </a:p>
        </p:txBody>
      </p:sp>
    </p:spTree>
    <p:extLst>
      <p:ext uri="{BB962C8B-B14F-4D97-AF65-F5344CB8AC3E}">
        <p14:creationId xmlns:p14="http://schemas.microsoft.com/office/powerpoint/2010/main" val="155742890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28C5AA1-25DD-B668-83E0-55FD0ADBC7E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410267F-C6A7-33E3-B0B7-C9CA3AF5862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B32E1D6-7501-2FD9-A928-2A3835516076}"/>
              </a:ext>
            </a:extLst>
          </p:cNvPr>
          <p:cNvSpPr>
            <a:spLocks noGrp="1"/>
          </p:cNvSpPr>
          <p:nvPr>
            <p:ph type="dt" sz="half" idx="10"/>
          </p:nvPr>
        </p:nvSpPr>
        <p:spPr/>
        <p:txBody>
          <a:bodyPr/>
          <a:lstStyle/>
          <a:p>
            <a:fld id="{E6A2269F-904C-4035-B8CC-42FDB4CC3D4B}" type="datetimeFigureOut">
              <a:rPr lang="en-US" smtClean="0"/>
              <a:t>10/5/2026</a:t>
            </a:fld>
            <a:endParaRPr lang="en-US"/>
          </a:p>
        </p:txBody>
      </p:sp>
      <p:sp>
        <p:nvSpPr>
          <p:cNvPr id="5" name="Footer Placeholder 4">
            <a:extLst>
              <a:ext uri="{FF2B5EF4-FFF2-40B4-BE49-F238E27FC236}">
                <a16:creationId xmlns:a16="http://schemas.microsoft.com/office/drawing/2014/main" id="{4B8EEE20-AEDF-5BEF-CDBC-1E5B11A217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A521E5-E214-AE3F-33E4-2B6FE6EE4AE1}"/>
              </a:ext>
            </a:extLst>
          </p:cNvPr>
          <p:cNvSpPr>
            <a:spLocks noGrp="1"/>
          </p:cNvSpPr>
          <p:nvPr>
            <p:ph type="sldNum" sz="quarter" idx="12"/>
          </p:nvPr>
        </p:nvSpPr>
        <p:spPr/>
        <p:txBody>
          <a:bodyPr/>
          <a:lstStyle/>
          <a:p>
            <a:fld id="{EBC23132-E514-4392-894F-51383D65F6D3}" type="slidenum">
              <a:rPr lang="en-US" smtClean="0"/>
              <a:t>‹#›</a:t>
            </a:fld>
            <a:endParaRPr lang="en-US"/>
          </a:p>
        </p:txBody>
      </p:sp>
    </p:spTree>
    <p:extLst>
      <p:ext uri="{BB962C8B-B14F-4D97-AF65-F5344CB8AC3E}">
        <p14:creationId xmlns:p14="http://schemas.microsoft.com/office/powerpoint/2010/main" val="343349913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F6BEB-CED7-CA7D-A7EA-CD2904504AD9}"/>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B591B1B-4F82-AE00-73B6-989964FBC8FE}"/>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761F9EF-D44B-F1A9-B53F-1AC0CA404C22}"/>
              </a:ext>
            </a:extLst>
          </p:cNvPr>
          <p:cNvSpPr>
            <a:spLocks noGrp="1"/>
          </p:cNvSpPr>
          <p:nvPr>
            <p:ph type="dt" sz="half" idx="10"/>
          </p:nvPr>
        </p:nvSpPr>
        <p:spPr/>
        <p:txBody>
          <a:bodyPr/>
          <a:lstStyle/>
          <a:p>
            <a:fld id="{D24C0C2A-BA48-4E59-A156-5575E008BB5A}" type="datetimeFigureOut">
              <a:rPr lang="en-US" smtClean="0"/>
              <a:t>10/5/2026</a:t>
            </a:fld>
            <a:endParaRPr lang="en-US"/>
          </a:p>
        </p:txBody>
      </p:sp>
      <p:sp>
        <p:nvSpPr>
          <p:cNvPr id="5" name="Footer Placeholder 4">
            <a:extLst>
              <a:ext uri="{FF2B5EF4-FFF2-40B4-BE49-F238E27FC236}">
                <a16:creationId xmlns:a16="http://schemas.microsoft.com/office/drawing/2014/main" id="{8A49DA44-2F47-7AD4-070A-4F5B5A90899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43942E8-0A0F-A338-B06E-ECCCCA90C0A2}"/>
              </a:ext>
            </a:extLst>
          </p:cNvPr>
          <p:cNvSpPr>
            <a:spLocks noGrp="1"/>
          </p:cNvSpPr>
          <p:nvPr>
            <p:ph type="sldNum" sz="quarter" idx="12"/>
          </p:nvPr>
        </p:nvSpPr>
        <p:spPr/>
        <p:txBody>
          <a:bodyPr/>
          <a:lstStyle/>
          <a:p>
            <a:fld id="{945C91C1-ADE7-4D80-8571-5921C97FB4FB}" type="slidenum">
              <a:rPr lang="en-US" smtClean="0"/>
              <a:t>‹#›</a:t>
            </a:fld>
            <a:endParaRPr lang="en-US"/>
          </a:p>
        </p:txBody>
      </p:sp>
    </p:spTree>
    <p:extLst>
      <p:ext uri="{BB962C8B-B14F-4D97-AF65-F5344CB8AC3E}">
        <p14:creationId xmlns:p14="http://schemas.microsoft.com/office/powerpoint/2010/main" val="138083598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656F5-1062-204F-8915-8323E47832EB}"/>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FE24C461-7058-8E67-B627-12A0921D8AFE}"/>
              </a:ext>
            </a:extLst>
          </p:cNvPr>
          <p:cNvSpPr>
            <a:spLocks noGrp="1"/>
          </p:cNvSpPr>
          <p:nvPr>
            <p:ph idx="1"/>
          </p:nvPr>
        </p:nvSpPr>
        <p:spPr>
          <a:xfrm>
            <a:off x="838200" y="1849479"/>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3BE57C4-54F4-EA57-0D2A-954E641E5933}"/>
              </a:ext>
            </a:extLst>
          </p:cNvPr>
          <p:cNvSpPr>
            <a:spLocks noGrp="1"/>
          </p:cNvSpPr>
          <p:nvPr>
            <p:ph type="dt" sz="half" idx="10"/>
          </p:nvPr>
        </p:nvSpPr>
        <p:spPr/>
        <p:txBody>
          <a:bodyPr/>
          <a:lstStyle/>
          <a:p>
            <a:fld id="{D24C0C2A-BA48-4E59-A156-5575E008BB5A}" type="datetimeFigureOut">
              <a:rPr lang="en-US" smtClean="0"/>
              <a:t>10/5/2026</a:t>
            </a:fld>
            <a:endParaRPr lang="en-US"/>
          </a:p>
        </p:txBody>
      </p:sp>
      <p:sp>
        <p:nvSpPr>
          <p:cNvPr id="5" name="Footer Placeholder 4">
            <a:extLst>
              <a:ext uri="{FF2B5EF4-FFF2-40B4-BE49-F238E27FC236}">
                <a16:creationId xmlns:a16="http://schemas.microsoft.com/office/drawing/2014/main" id="{170E0243-A794-9882-2A50-E8FC1DA1FE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45981CF-6AF1-A843-13F5-284CD4902007}"/>
              </a:ext>
            </a:extLst>
          </p:cNvPr>
          <p:cNvSpPr>
            <a:spLocks noGrp="1"/>
          </p:cNvSpPr>
          <p:nvPr>
            <p:ph type="sldNum" sz="quarter" idx="12"/>
          </p:nvPr>
        </p:nvSpPr>
        <p:spPr/>
        <p:txBody>
          <a:bodyPr/>
          <a:lstStyle/>
          <a:p>
            <a:fld id="{945C91C1-ADE7-4D80-8571-5921C97FB4FB}" type="slidenum">
              <a:rPr lang="en-US" smtClean="0"/>
              <a:t>‹#›</a:t>
            </a:fld>
            <a:endParaRPr lang="en-US"/>
          </a:p>
        </p:txBody>
      </p:sp>
    </p:spTree>
    <p:extLst>
      <p:ext uri="{BB962C8B-B14F-4D97-AF65-F5344CB8AC3E}">
        <p14:creationId xmlns:p14="http://schemas.microsoft.com/office/powerpoint/2010/main" val="214832025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DDD44-5E0B-A048-813A-198037EC89B5}"/>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90F84FA-0A2D-4B31-0230-46AB6EAB760B}"/>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087D7F5-4374-B3F9-547D-797A2AFC9F79}"/>
              </a:ext>
            </a:extLst>
          </p:cNvPr>
          <p:cNvSpPr>
            <a:spLocks noGrp="1"/>
          </p:cNvSpPr>
          <p:nvPr>
            <p:ph type="dt" sz="half" idx="10"/>
          </p:nvPr>
        </p:nvSpPr>
        <p:spPr/>
        <p:txBody>
          <a:bodyPr/>
          <a:lstStyle/>
          <a:p>
            <a:fld id="{D24C0C2A-BA48-4E59-A156-5575E008BB5A}" type="datetimeFigureOut">
              <a:rPr lang="en-US" smtClean="0"/>
              <a:t>10/5/2026</a:t>
            </a:fld>
            <a:endParaRPr lang="en-US"/>
          </a:p>
        </p:txBody>
      </p:sp>
      <p:sp>
        <p:nvSpPr>
          <p:cNvPr id="5" name="Footer Placeholder 4">
            <a:extLst>
              <a:ext uri="{FF2B5EF4-FFF2-40B4-BE49-F238E27FC236}">
                <a16:creationId xmlns:a16="http://schemas.microsoft.com/office/drawing/2014/main" id="{1F6401FB-1755-DD93-01B5-6CC7558B422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DB08F00-B0C3-02A4-6F30-228E53FD581B}"/>
              </a:ext>
            </a:extLst>
          </p:cNvPr>
          <p:cNvSpPr>
            <a:spLocks noGrp="1"/>
          </p:cNvSpPr>
          <p:nvPr>
            <p:ph type="sldNum" sz="quarter" idx="12"/>
          </p:nvPr>
        </p:nvSpPr>
        <p:spPr/>
        <p:txBody>
          <a:bodyPr/>
          <a:lstStyle/>
          <a:p>
            <a:fld id="{945C91C1-ADE7-4D80-8571-5921C97FB4FB}" type="slidenum">
              <a:rPr lang="en-US" smtClean="0"/>
              <a:t>‹#›</a:t>
            </a:fld>
            <a:endParaRPr lang="en-US"/>
          </a:p>
        </p:txBody>
      </p:sp>
    </p:spTree>
    <p:extLst>
      <p:ext uri="{BB962C8B-B14F-4D97-AF65-F5344CB8AC3E}">
        <p14:creationId xmlns:p14="http://schemas.microsoft.com/office/powerpoint/2010/main" val="30994612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37187A-6CC1-043D-F8C6-9AE69D230A99}"/>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95384E34-42A9-05B6-A5FE-44E4E5A78067}"/>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6C365EA-7179-3951-9958-FC9F47EB1976}"/>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EBDDE55-4BC2-0EB9-E5D3-67888583A2F6}"/>
              </a:ext>
            </a:extLst>
          </p:cNvPr>
          <p:cNvSpPr>
            <a:spLocks noGrp="1"/>
          </p:cNvSpPr>
          <p:nvPr>
            <p:ph type="dt" sz="half" idx="10"/>
          </p:nvPr>
        </p:nvSpPr>
        <p:spPr/>
        <p:txBody>
          <a:bodyPr/>
          <a:lstStyle/>
          <a:p>
            <a:fld id="{D24C0C2A-BA48-4E59-A156-5575E008BB5A}" type="datetimeFigureOut">
              <a:rPr lang="en-US" smtClean="0"/>
              <a:t>10/5/2026</a:t>
            </a:fld>
            <a:endParaRPr lang="en-US"/>
          </a:p>
        </p:txBody>
      </p:sp>
      <p:sp>
        <p:nvSpPr>
          <p:cNvPr id="6" name="Footer Placeholder 5">
            <a:extLst>
              <a:ext uri="{FF2B5EF4-FFF2-40B4-BE49-F238E27FC236}">
                <a16:creationId xmlns:a16="http://schemas.microsoft.com/office/drawing/2014/main" id="{95FC809A-BE68-498C-4819-10A2C1A01AD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57A3E06-3A27-49AB-D58D-6EE7CF5A5FA2}"/>
              </a:ext>
            </a:extLst>
          </p:cNvPr>
          <p:cNvSpPr>
            <a:spLocks noGrp="1"/>
          </p:cNvSpPr>
          <p:nvPr>
            <p:ph type="sldNum" sz="quarter" idx="12"/>
          </p:nvPr>
        </p:nvSpPr>
        <p:spPr/>
        <p:txBody>
          <a:bodyPr/>
          <a:lstStyle/>
          <a:p>
            <a:fld id="{945C91C1-ADE7-4D80-8571-5921C97FB4FB}" type="slidenum">
              <a:rPr lang="en-US" smtClean="0"/>
              <a:t>‹#›</a:t>
            </a:fld>
            <a:endParaRPr lang="en-US"/>
          </a:p>
        </p:txBody>
      </p:sp>
    </p:spTree>
    <p:extLst>
      <p:ext uri="{BB962C8B-B14F-4D97-AF65-F5344CB8AC3E}">
        <p14:creationId xmlns:p14="http://schemas.microsoft.com/office/powerpoint/2010/main" val="393808874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B7A93-FEDD-7469-69A0-DBCF3FD0D92C}"/>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DFA014CE-B4C7-1EC1-55D3-8B20B06587FC}"/>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B489EA8-699A-07A2-4762-F20D0D78426E}"/>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72A252C-CAE1-04CA-2132-BABDC3A8FE27}"/>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A05ED9C-705E-E3FE-499F-FB9A3A170C4F}"/>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FE038BD-D326-848B-44F8-92D482820A75}"/>
              </a:ext>
            </a:extLst>
          </p:cNvPr>
          <p:cNvSpPr>
            <a:spLocks noGrp="1"/>
          </p:cNvSpPr>
          <p:nvPr>
            <p:ph type="dt" sz="half" idx="10"/>
          </p:nvPr>
        </p:nvSpPr>
        <p:spPr/>
        <p:txBody>
          <a:bodyPr/>
          <a:lstStyle/>
          <a:p>
            <a:fld id="{D24C0C2A-BA48-4E59-A156-5575E008BB5A}" type="datetimeFigureOut">
              <a:rPr lang="en-US" smtClean="0"/>
              <a:t>10/5/2026</a:t>
            </a:fld>
            <a:endParaRPr lang="en-US"/>
          </a:p>
        </p:txBody>
      </p:sp>
      <p:sp>
        <p:nvSpPr>
          <p:cNvPr id="8" name="Footer Placeholder 7">
            <a:extLst>
              <a:ext uri="{FF2B5EF4-FFF2-40B4-BE49-F238E27FC236}">
                <a16:creationId xmlns:a16="http://schemas.microsoft.com/office/drawing/2014/main" id="{3B325E74-2E51-0718-B32D-5BB3D1E82AC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608700C-A76D-6824-3DEF-CB927CBD2F57}"/>
              </a:ext>
            </a:extLst>
          </p:cNvPr>
          <p:cNvSpPr>
            <a:spLocks noGrp="1"/>
          </p:cNvSpPr>
          <p:nvPr>
            <p:ph type="sldNum" sz="quarter" idx="12"/>
          </p:nvPr>
        </p:nvSpPr>
        <p:spPr/>
        <p:txBody>
          <a:bodyPr/>
          <a:lstStyle/>
          <a:p>
            <a:fld id="{945C91C1-ADE7-4D80-8571-5921C97FB4FB}" type="slidenum">
              <a:rPr lang="en-US" smtClean="0"/>
              <a:t>‹#›</a:t>
            </a:fld>
            <a:endParaRPr lang="en-US"/>
          </a:p>
        </p:txBody>
      </p:sp>
    </p:spTree>
    <p:extLst>
      <p:ext uri="{BB962C8B-B14F-4D97-AF65-F5344CB8AC3E}">
        <p14:creationId xmlns:p14="http://schemas.microsoft.com/office/powerpoint/2010/main" val="209060712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C38C20-A3BF-6E10-FD54-C70A7DAFD9C1}"/>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911802C5-00E6-6D2C-7E3E-D89B586D7012}"/>
              </a:ext>
            </a:extLst>
          </p:cNvPr>
          <p:cNvSpPr>
            <a:spLocks noGrp="1"/>
          </p:cNvSpPr>
          <p:nvPr>
            <p:ph type="dt" sz="half" idx="10"/>
          </p:nvPr>
        </p:nvSpPr>
        <p:spPr/>
        <p:txBody>
          <a:bodyPr/>
          <a:lstStyle/>
          <a:p>
            <a:fld id="{D24C0C2A-BA48-4E59-A156-5575E008BB5A}" type="datetimeFigureOut">
              <a:rPr lang="en-US" smtClean="0"/>
              <a:t>10/5/2026</a:t>
            </a:fld>
            <a:endParaRPr lang="en-US"/>
          </a:p>
        </p:txBody>
      </p:sp>
      <p:sp>
        <p:nvSpPr>
          <p:cNvPr id="4" name="Footer Placeholder 3">
            <a:extLst>
              <a:ext uri="{FF2B5EF4-FFF2-40B4-BE49-F238E27FC236}">
                <a16:creationId xmlns:a16="http://schemas.microsoft.com/office/drawing/2014/main" id="{34E265BF-7F78-9C71-0269-F40F39636FA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91D5E77-16D0-129B-3604-6373B5B389AF}"/>
              </a:ext>
            </a:extLst>
          </p:cNvPr>
          <p:cNvSpPr>
            <a:spLocks noGrp="1"/>
          </p:cNvSpPr>
          <p:nvPr>
            <p:ph type="sldNum" sz="quarter" idx="12"/>
          </p:nvPr>
        </p:nvSpPr>
        <p:spPr/>
        <p:txBody>
          <a:bodyPr/>
          <a:lstStyle/>
          <a:p>
            <a:fld id="{945C91C1-ADE7-4D80-8571-5921C97FB4FB}" type="slidenum">
              <a:rPr lang="en-US" smtClean="0"/>
              <a:t>‹#›</a:t>
            </a:fld>
            <a:endParaRPr lang="en-US"/>
          </a:p>
        </p:txBody>
      </p:sp>
    </p:spTree>
    <p:extLst>
      <p:ext uri="{BB962C8B-B14F-4D97-AF65-F5344CB8AC3E}">
        <p14:creationId xmlns:p14="http://schemas.microsoft.com/office/powerpoint/2010/main" val="141209571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6106861-3775-C6EA-55C2-DF1CDEDEBC3B}"/>
              </a:ext>
            </a:extLst>
          </p:cNvPr>
          <p:cNvSpPr>
            <a:spLocks noGrp="1"/>
          </p:cNvSpPr>
          <p:nvPr>
            <p:ph type="dt" sz="half" idx="10"/>
          </p:nvPr>
        </p:nvSpPr>
        <p:spPr/>
        <p:txBody>
          <a:bodyPr/>
          <a:lstStyle/>
          <a:p>
            <a:fld id="{D24C0C2A-BA48-4E59-A156-5575E008BB5A}" type="datetimeFigureOut">
              <a:rPr lang="en-US" smtClean="0"/>
              <a:t>10/5/2026</a:t>
            </a:fld>
            <a:endParaRPr lang="en-US"/>
          </a:p>
        </p:txBody>
      </p:sp>
      <p:sp>
        <p:nvSpPr>
          <p:cNvPr id="3" name="Footer Placeholder 2">
            <a:extLst>
              <a:ext uri="{FF2B5EF4-FFF2-40B4-BE49-F238E27FC236}">
                <a16:creationId xmlns:a16="http://schemas.microsoft.com/office/drawing/2014/main" id="{4B5B1B1C-F96B-F1E9-B340-B575FBA24E5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8114D8A-2359-9F78-9157-8672836CA4BA}"/>
              </a:ext>
            </a:extLst>
          </p:cNvPr>
          <p:cNvSpPr>
            <a:spLocks noGrp="1"/>
          </p:cNvSpPr>
          <p:nvPr>
            <p:ph type="sldNum" sz="quarter" idx="12"/>
          </p:nvPr>
        </p:nvSpPr>
        <p:spPr/>
        <p:txBody>
          <a:bodyPr/>
          <a:lstStyle/>
          <a:p>
            <a:fld id="{945C91C1-ADE7-4D80-8571-5921C97FB4FB}" type="slidenum">
              <a:rPr lang="en-US" smtClean="0"/>
              <a:t>‹#›</a:t>
            </a:fld>
            <a:endParaRPr lang="en-US"/>
          </a:p>
        </p:txBody>
      </p:sp>
    </p:spTree>
    <p:extLst>
      <p:ext uri="{BB962C8B-B14F-4D97-AF65-F5344CB8AC3E}">
        <p14:creationId xmlns:p14="http://schemas.microsoft.com/office/powerpoint/2010/main" val="149490538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F1290-A367-BE17-C6C9-447D347471A2}"/>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759E74F-BD95-77B1-A132-14111F4F3EFA}"/>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C7A5939-A530-27D1-EB36-D3CA05500CA1}"/>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45F21E9-8CFB-A522-3998-0EFDA89CA279}"/>
              </a:ext>
            </a:extLst>
          </p:cNvPr>
          <p:cNvSpPr>
            <a:spLocks noGrp="1"/>
          </p:cNvSpPr>
          <p:nvPr>
            <p:ph type="dt" sz="half" idx="10"/>
          </p:nvPr>
        </p:nvSpPr>
        <p:spPr/>
        <p:txBody>
          <a:bodyPr/>
          <a:lstStyle/>
          <a:p>
            <a:fld id="{D24C0C2A-BA48-4E59-A156-5575E008BB5A}" type="datetimeFigureOut">
              <a:rPr lang="en-US" smtClean="0"/>
              <a:t>10/5/2026</a:t>
            </a:fld>
            <a:endParaRPr lang="en-US"/>
          </a:p>
        </p:txBody>
      </p:sp>
      <p:sp>
        <p:nvSpPr>
          <p:cNvPr id="6" name="Footer Placeholder 5">
            <a:extLst>
              <a:ext uri="{FF2B5EF4-FFF2-40B4-BE49-F238E27FC236}">
                <a16:creationId xmlns:a16="http://schemas.microsoft.com/office/drawing/2014/main" id="{23506F7F-3791-7352-E5BE-670EDCD4638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8B54DD6-F239-27EC-D9B7-E80805152403}"/>
              </a:ext>
            </a:extLst>
          </p:cNvPr>
          <p:cNvSpPr>
            <a:spLocks noGrp="1"/>
          </p:cNvSpPr>
          <p:nvPr>
            <p:ph type="sldNum" sz="quarter" idx="12"/>
          </p:nvPr>
        </p:nvSpPr>
        <p:spPr/>
        <p:txBody>
          <a:bodyPr/>
          <a:lstStyle/>
          <a:p>
            <a:fld id="{945C91C1-ADE7-4D80-8571-5921C97FB4FB}" type="slidenum">
              <a:rPr lang="en-US" smtClean="0"/>
              <a:t>‹#›</a:t>
            </a:fld>
            <a:endParaRPr lang="en-US"/>
          </a:p>
        </p:txBody>
      </p:sp>
    </p:spTree>
    <p:extLst>
      <p:ext uri="{BB962C8B-B14F-4D97-AF65-F5344CB8AC3E}">
        <p14:creationId xmlns:p14="http://schemas.microsoft.com/office/powerpoint/2010/main" val="324075355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43DA3D-9121-D7E0-7E24-8B53761C5092}"/>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8BE9852-BF59-27B7-6B3A-CF6CEB824DD2}"/>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C6DB840-43A4-EE55-1936-D1A1E7831667}"/>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706332B-0BB4-4040-CD92-FEBF99C419A2}"/>
              </a:ext>
            </a:extLst>
          </p:cNvPr>
          <p:cNvSpPr>
            <a:spLocks noGrp="1"/>
          </p:cNvSpPr>
          <p:nvPr>
            <p:ph type="dt" sz="half" idx="10"/>
          </p:nvPr>
        </p:nvSpPr>
        <p:spPr/>
        <p:txBody>
          <a:bodyPr/>
          <a:lstStyle/>
          <a:p>
            <a:fld id="{D24C0C2A-BA48-4E59-A156-5575E008BB5A}" type="datetimeFigureOut">
              <a:rPr lang="en-US" smtClean="0"/>
              <a:t>10/5/2026</a:t>
            </a:fld>
            <a:endParaRPr lang="en-US"/>
          </a:p>
        </p:txBody>
      </p:sp>
      <p:sp>
        <p:nvSpPr>
          <p:cNvPr id="6" name="Footer Placeholder 5">
            <a:extLst>
              <a:ext uri="{FF2B5EF4-FFF2-40B4-BE49-F238E27FC236}">
                <a16:creationId xmlns:a16="http://schemas.microsoft.com/office/drawing/2014/main" id="{8DCE5993-0F78-547F-0938-94A729028F1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FE0A1A0-08FD-5CA2-66A4-7B5EC1F81CA6}"/>
              </a:ext>
            </a:extLst>
          </p:cNvPr>
          <p:cNvSpPr>
            <a:spLocks noGrp="1"/>
          </p:cNvSpPr>
          <p:nvPr>
            <p:ph type="sldNum" sz="quarter" idx="12"/>
          </p:nvPr>
        </p:nvSpPr>
        <p:spPr/>
        <p:txBody>
          <a:bodyPr/>
          <a:lstStyle/>
          <a:p>
            <a:fld id="{945C91C1-ADE7-4D80-8571-5921C97FB4FB}" type="slidenum">
              <a:rPr lang="en-US" smtClean="0"/>
              <a:t>‹#›</a:t>
            </a:fld>
            <a:endParaRPr lang="en-US"/>
          </a:p>
        </p:txBody>
      </p:sp>
    </p:spTree>
    <p:extLst>
      <p:ext uri="{BB962C8B-B14F-4D97-AF65-F5344CB8AC3E}">
        <p14:creationId xmlns:p14="http://schemas.microsoft.com/office/powerpoint/2010/main" val="199981278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A35565-E3E1-CF65-7B3D-62AD786C882A}"/>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613C51E-64C8-4349-68C7-4F458344437E}"/>
              </a:ext>
            </a:extLst>
          </p:cNvPr>
          <p:cNvSpPr>
            <a:spLocks noGrp="1"/>
          </p:cNvSpPr>
          <p:nvPr>
            <p:ph type="body" orient="vert" idx="1"/>
          </p:nvPr>
        </p:nvSpPr>
        <p:spPr>
          <a:xfrm>
            <a:off x="838200" y="1849479"/>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F74479-56AA-2A84-36B6-3F06FD6E3368}"/>
              </a:ext>
            </a:extLst>
          </p:cNvPr>
          <p:cNvSpPr>
            <a:spLocks noGrp="1"/>
          </p:cNvSpPr>
          <p:nvPr>
            <p:ph type="dt" sz="half" idx="10"/>
          </p:nvPr>
        </p:nvSpPr>
        <p:spPr/>
        <p:txBody>
          <a:bodyPr/>
          <a:lstStyle/>
          <a:p>
            <a:fld id="{D24C0C2A-BA48-4E59-A156-5575E008BB5A}" type="datetimeFigureOut">
              <a:rPr lang="en-US" smtClean="0"/>
              <a:t>10/5/2026</a:t>
            </a:fld>
            <a:endParaRPr lang="en-US"/>
          </a:p>
        </p:txBody>
      </p:sp>
      <p:sp>
        <p:nvSpPr>
          <p:cNvPr id="5" name="Footer Placeholder 4">
            <a:extLst>
              <a:ext uri="{FF2B5EF4-FFF2-40B4-BE49-F238E27FC236}">
                <a16:creationId xmlns:a16="http://schemas.microsoft.com/office/drawing/2014/main" id="{39C88913-1D17-0834-9AEA-AE7B8B02F5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D9C3DF-CF3B-34AD-B9A3-CE9F7B0C7E6D}"/>
              </a:ext>
            </a:extLst>
          </p:cNvPr>
          <p:cNvSpPr>
            <a:spLocks noGrp="1"/>
          </p:cNvSpPr>
          <p:nvPr>
            <p:ph type="sldNum" sz="quarter" idx="12"/>
          </p:nvPr>
        </p:nvSpPr>
        <p:spPr/>
        <p:txBody>
          <a:bodyPr/>
          <a:lstStyle/>
          <a:p>
            <a:fld id="{945C91C1-ADE7-4D80-8571-5921C97FB4FB}" type="slidenum">
              <a:rPr lang="en-US" smtClean="0"/>
              <a:t>‹#›</a:t>
            </a:fld>
            <a:endParaRPr lang="en-US"/>
          </a:p>
        </p:txBody>
      </p:sp>
    </p:spTree>
    <p:extLst>
      <p:ext uri="{BB962C8B-B14F-4D97-AF65-F5344CB8AC3E}">
        <p14:creationId xmlns:p14="http://schemas.microsoft.com/office/powerpoint/2010/main" val="309400934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B0F0615-196E-C5CC-3EDA-5F47D142210F}"/>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5A78B2E-B7AF-55F4-A78D-78BF5E0DB76C}"/>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DFA361C-E540-B995-279A-0D3D46F14E85}"/>
              </a:ext>
            </a:extLst>
          </p:cNvPr>
          <p:cNvSpPr>
            <a:spLocks noGrp="1"/>
          </p:cNvSpPr>
          <p:nvPr>
            <p:ph type="dt" sz="half" idx="10"/>
          </p:nvPr>
        </p:nvSpPr>
        <p:spPr/>
        <p:txBody>
          <a:bodyPr/>
          <a:lstStyle/>
          <a:p>
            <a:fld id="{D24C0C2A-BA48-4E59-A156-5575E008BB5A}" type="datetimeFigureOut">
              <a:rPr lang="en-US" smtClean="0"/>
              <a:t>10/5/2026</a:t>
            </a:fld>
            <a:endParaRPr lang="en-US"/>
          </a:p>
        </p:txBody>
      </p:sp>
      <p:sp>
        <p:nvSpPr>
          <p:cNvPr id="5" name="Footer Placeholder 4">
            <a:extLst>
              <a:ext uri="{FF2B5EF4-FFF2-40B4-BE49-F238E27FC236}">
                <a16:creationId xmlns:a16="http://schemas.microsoft.com/office/drawing/2014/main" id="{D1545110-19FB-C79B-EBFA-16D08974B6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9AF6D39-0257-13EA-AE68-4AB0DB507AFA}"/>
              </a:ext>
            </a:extLst>
          </p:cNvPr>
          <p:cNvSpPr>
            <a:spLocks noGrp="1"/>
          </p:cNvSpPr>
          <p:nvPr>
            <p:ph type="sldNum" sz="quarter" idx="12"/>
          </p:nvPr>
        </p:nvSpPr>
        <p:spPr/>
        <p:txBody>
          <a:bodyPr/>
          <a:lstStyle/>
          <a:p>
            <a:fld id="{945C91C1-ADE7-4D80-8571-5921C97FB4FB}" type="slidenum">
              <a:rPr lang="en-US" smtClean="0"/>
              <a:t>‹#›</a:t>
            </a:fld>
            <a:endParaRPr lang="en-US"/>
          </a:p>
        </p:txBody>
      </p:sp>
    </p:spTree>
    <p:extLst>
      <p:ext uri="{BB962C8B-B14F-4D97-AF65-F5344CB8AC3E}">
        <p14:creationId xmlns:p14="http://schemas.microsoft.com/office/powerpoint/2010/main" val="13082101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EADA678-D30D-0F9A-B213-EF5C47E1227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4A39DC8-57C1-7B4B-D608-3607E1D0BAE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D6F2CFE-A19E-5B5A-021D-18980D85383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7712B64-5FE0-4B00-92BF-7B52C21219D1}" type="datetimeFigureOut">
              <a:rPr lang="en-US" smtClean="0"/>
              <a:t>10/5/2026</a:t>
            </a:fld>
            <a:endParaRPr lang="en-US"/>
          </a:p>
        </p:txBody>
      </p:sp>
      <p:sp>
        <p:nvSpPr>
          <p:cNvPr id="5" name="Footer Placeholder 4">
            <a:extLst>
              <a:ext uri="{FF2B5EF4-FFF2-40B4-BE49-F238E27FC236}">
                <a16:creationId xmlns:a16="http://schemas.microsoft.com/office/drawing/2014/main" id="{B1705CFA-0C08-F7EC-784B-52156439E88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C0FA75F0-6045-C340-75B0-088C80E442E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016B6A4-7476-4A71-A0A4-ACF71BDAF62C}" type="slidenum">
              <a:rPr lang="en-US" smtClean="0"/>
              <a:t>‹#›</a:t>
            </a:fld>
            <a:endParaRPr lang="en-US"/>
          </a:p>
        </p:txBody>
      </p:sp>
    </p:spTree>
    <p:extLst>
      <p:ext uri="{BB962C8B-B14F-4D97-AF65-F5344CB8AC3E}">
        <p14:creationId xmlns:p14="http://schemas.microsoft.com/office/powerpoint/2010/main" val="28168589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65B8876-0FC5-9C3D-E4FB-78E4E22BCB1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B302018-CC5A-1D9C-9955-A1D7D836A10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41E2B15-5395-C1ED-D594-B6285F03D2A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147C07D-A4C7-4218-8442-5B2A4192538C}" type="datetimeFigureOut">
              <a:rPr lang="en-US" smtClean="0"/>
              <a:t>10/5/2026</a:t>
            </a:fld>
            <a:endParaRPr lang="en-US"/>
          </a:p>
        </p:txBody>
      </p:sp>
      <p:sp>
        <p:nvSpPr>
          <p:cNvPr id="5" name="Footer Placeholder 4">
            <a:extLst>
              <a:ext uri="{FF2B5EF4-FFF2-40B4-BE49-F238E27FC236}">
                <a16:creationId xmlns:a16="http://schemas.microsoft.com/office/drawing/2014/main" id="{6C840E26-7A50-8D2D-2BC8-15FFD5E15A1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C07698F-FA90-8DCC-DC55-BFC35B907D0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ADFEDFF-733B-4CD2-A212-8A87E6BB46A8}" type="slidenum">
              <a:rPr lang="en-US" smtClean="0"/>
              <a:t>‹#›</a:t>
            </a:fld>
            <a:endParaRPr lang="en-US"/>
          </a:p>
        </p:txBody>
      </p:sp>
    </p:spTree>
    <p:extLst>
      <p:ext uri="{BB962C8B-B14F-4D97-AF65-F5344CB8AC3E}">
        <p14:creationId xmlns:p14="http://schemas.microsoft.com/office/powerpoint/2010/main" val="37376576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261FBCE-4BCA-9BE6-ADD7-97334453197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78770E4-0CCC-0A26-2917-C93842DF65F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60ED63D-BB24-8D95-6890-921D6949F09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6A2269F-904C-4035-B8CC-42FDB4CC3D4B}" type="datetimeFigureOut">
              <a:rPr lang="en-US" smtClean="0"/>
              <a:t>10/5/2026</a:t>
            </a:fld>
            <a:endParaRPr lang="en-US"/>
          </a:p>
        </p:txBody>
      </p:sp>
      <p:sp>
        <p:nvSpPr>
          <p:cNvPr id="5" name="Footer Placeholder 4">
            <a:extLst>
              <a:ext uri="{FF2B5EF4-FFF2-40B4-BE49-F238E27FC236}">
                <a16:creationId xmlns:a16="http://schemas.microsoft.com/office/drawing/2014/main" id="{F76983D8-EE26-665F-5AAD-AEE26DA9A36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5B5D3BE-D9CA-E836-63B2-779A15AE223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BC23132-E514-4392-894F-51383D65F6D3}" type="slidenum">
              <a:rPr lang="en-US" smtClean="0"/>
              <a:t>‹#›</a:t>
            </a:fld>
            <a:endParaRPr lang="en-US"/>
          </a:p>
        </p:txBody>
      </p:sp>
    </p:spTree>
    <p:extLst>
      <p:ext uri="{BB962C8B-B14F-4D97-AF65-F5344CB8AC3E}">
        <p14:creationId xmlns:p14="http://schemas.microsoft.com/office/powerpoint/2010/main" val="14831917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45DAFA5A-303C-1E24-0161-EF6CCE56E0A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24C0C2A-BA48-4E59-A156-5575E008BB5A}" type="datetimeFigureOut">
              <a:rPr lang="en-US" smtClean="0"/>
              <a:t>10/5/2026</a:t>
            </a:fld>
            <a:endParaRPr lang="en-US"/>
          </a:p>
        </p:txBody>
      </p:sp>
      <p:sp>
        <p:nvSpPr>
          <p:cNvPr id="5" name="Footer Placeholder 4">
            <a:extLst>
              <a:ext uri="{FF2B5EF4-FFF2-40B4-BE49-F238E27FC236}">
                <a16:creationId xmlns:a16="http://schemas.microsoft.com/office/drawing/2014/main" id="{1C4B29A8-4B42-2E11-C8E6-E40A478760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79F3AC2-8458-67E6-9551-D769C36D83F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45C91C1-ADE7-4D80-8571-5921C97FB4FB}" type="slidenum">
              <a:rPr lang="en-US" smtClean="0"/>
              <a:t>‹#›</a:t>
            </a:fld>
            <a:endParaRPr lang="en-US"/>
          </a:p>
        </p:txBody>
      </p:sp>
    </p:spTree>
    <p:extLst>
      <p:ext uri="{BB962C8B-B14F-4D97-AF65-F5344CB8AC3E}">
        <p14:creationId xmlns:p14="http://schemas.microsoft.com/office/powerpoint/2010/main" val="407759099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7.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7.xm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7.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7.xml"/><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18.xml"/><Relationship Id="rId4" Type="http://schemas.microsoft.com/office/2007/relationships/hdphoto" Target="../media/hdphoto2.wdp"/></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6.jpe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microsoft.com/office/2007/relationships/hdphoto" Target="../media/hdphoto3.wdp"/><Relationship Id="rId2" Type="http://schemas.microsoft.com/office/2007/relationships/media" Target="../media/media1.mp4"/><Relationship Id="rId1" Type="http://schemas.openxmlformats.org/officeDocument/2006/relationships/video" Target="NULL" TargetMode="Externa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6.jpe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6.jpeg"/><Relationship Id="rId1" Type="http://schemas.openxmlformats.org/officeDocument/2006/relationships/slideLayout" Target="../slideLayouts/slideLayout18.xml"/><Relationship Id="rId4" Type="http://schemas.microsoft.com/office/2007/relationships/hdphoto" Target="../media/hdphoto4.wdp"/></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6.jpeg"/><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jpeg"/><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79F6ABA-3C9C-48C1-6396-6D04B6E411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0968743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3791F09-F145-EAB5-93F0-3D2D5739A3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47660" cy="6858000"/>
          </a:xfrm>
          <a:prstGeom prst="rect">
            <a:avLst/>
          </a:prstGeom>
        </p:spPr>
      </p:pic>
      <p:sp>
        <p:nvSpPr>
          <p:cNvPr id="15" name="Oval 14">
            <a:extLst>
              <a:ext uri="{FF2B5EF4-FFF2-40B4-BE49-F238E27FC236}">
                <a16:creationId xmlns:a16="http://schemas.microsoft.com/office/drawing/2014/main" id="{BD1B1F40-1C1B-DBEF-3362-7C34DD89245C}"/>
              </a:ext>
            </a:extLst>
          </p:cNvPr>
          <p:cNvSpPr/>
          <p:nvPr/>
        </p:nvSpPr>
        <p:spPr>
          <a:xfrm>
            <a:off x="2762116" y="1083503"/>
            <a:ext cx="1271987" cy="43076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B0E67A36-2F21-D9CF-0CA8-319306D7AF0A}"/>
              </a:ext>
            </a:extLst>
          </p:cNvPr>
          <p:cNvSpPr txBox="1"/>
          <p:nvPr/>
        </p:nvSpPr>
        <p:spPr>
          <a:xfrm>
            <a:off x="2851761" y="1114221"/>
            <a:ext cx="1061509" cy="369332"/>
          </a:xfrm>
          <a:prstGeom prst="rect">
            <a:avLst/>
          </a:prstGeom>
          <a:noFill/>
        </p:spPr>
        <p:txBody>
          <a:bodyPr wrap="none" rtlCol="0">
            <a:spAutoFit/>
          </a:bodyPr>
          <a:lstStyle/>
          <a:p>
            <a:r>
              <a:rPr lang="en-US">
                <a:solidFill>
                  <a:srgbClr val="FFFFFF"/>
                </a:solidFill>
              </a:rPr>
              <a:t>Quốc Vỹ </a:t>
            </a:r>
          </a:p>
        </p:txBody>
      </p:sp>
      <p:sp>
        <p:nvSpPr>
          <p:cNvPr id="13" name="Oval 12">
            <a:extLst>
              <a:ext uri="{FF2B5EF4-FFF2-40B4-BE49-F238E27FC236}">
                <a16:creationId xmlns:a16="http://schemas.microsoft.com/office/drawing/2014/main" id="{352307D8-080C-7F12-5A59-6CC04CA6DCC0}"/>
              </a:ext>
            </a:extLst>
          </p:cNvPr>
          <p:cNvSpPr/>
          <p:nvPr/>
        </p:nvSpPr>
        <p:spPr>
          <a:xfrm>
            <a:off x="4382943" y="1196629"/>
            <a:ext cx="1271987" cy="43076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02F6B7A0-9C08-3A6B-16E3-A17F8C06EC24}"/>
              </a:ext>
            </a:extLst>
          </p:cNvPr>
          <p:cNvSpPr txBox="1"/>
          <p:nvPr/>
        </p:nvSpPr>
        <p:spPr>
          <a:xfrm>
            <a:off x="4501679" y="1196629"/>
            <a:ext cx="1034514" cy="369332"/>
          </a:xfrm>
          <a:prstGeom prst="rect">
            <a:avLst/>
          </a:prstGeom>
          <a:noFill/>
        </p:spPr>
        <p:txBody>
          <a:bodyPr wrap="none" rtlCol="0">
            <a:spAutoFit/>
          </a:bodyPr>
          <a:lstStyle/>
          <a:p>
            <a:r>
              <a:rPr lang="en-US" err="1">
                <a:solidFill>
                  <a:srgbClr val="FFFFFF"/>
                </a:solidFill>
              </a:rPr>
              <a:t>Tấn</a:t>
            </a:r>
            <a:r>
              <a:rPr lang="en-US">
                <a:solidFill>
                  <a:srgbClr val="FFFFFF"/>
                </a:solidFill>
              </a:rPr>
              <a:t> Hoà </a:t>
            </a:r>
          </a:p>
        </p:txBody>
      </p:sp>
      <p:sp>
        <p:nvSpPr>
          <p:cNvPr id="11" name="Oval 10">
            <a:extLst>
              <a:ext uri="{FF2B5EF4-FFF2-40B4-BE49-F238E27FC236}">
                <a16:creationId xmlns:a16="http://schemas.microsoft.com/office/drawing/2014/main" id="{33C682E2-BE0D-C36C-DCCC-B3094E60C58A}"/>
              </a:ext>
            </a:extLst>
          </p:cNvPr>
          <p:cNvSpPr/>
          <p:nvPr/>
        </p:nvSpPr>
        <p:spPr>
          <a:xfrm>
            <a:off x="6220366" y="1399971"/>
            <a:ext cx="1271987" cy="43076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5D3A735A-436A-BEA3-E280-0F511719E0C3}"/>
              </a:ext>
            </a:extLst>
          </p:cNvPr>
          <p:cNvSpPr txBox="1"/>
          <p:nvPr/>
        </p:nvSpPr>
        <p:spPr>
          <a:xfrm>
            <a:off x="6346650" y="1412013"/>
            <a:ext cx="1125629" cy="369332"/>
          </a:xfrm>
          <a:prstGeom prst="rect">
            <a:avLst/>
          </a:prstGeom>
          <a:noFill/>
        </p:spPr>
        <p:txBody>
          <a:bodyPr wrap="none" rtlCol="0">
            <a:spAutoFit/>
          </a:bodyPr>
          <a:lstStyle/>
          <a:p>
            <a:r>
              <a:rPr lang="en-US">
                <a:solidFill>
                  <a:srgbClr val="FFFFFF"/>
                </a:solidFill>
              </a:rPr>
              <a:t>Thuỷ </a:t>
            </a:r>
            <a:r>
              <a:rPr lang="en-US" err="1">
                <a:solidFill>
                  <a:srgbClr val="FFFFFF"/>
                </a:solidFill>
              </a:rPr>
              <a:t>tiên</a:t>
            </a:r>
            <a:r>
              <a:rPr lang="en-US">
                <a:solidFill>
                  <a:srgbClr val="FFFFFF"/>
                </a:solidFill>
              </a:rPr>
              <a:t> </a:t>
            </a:r>
          </a:p>
        </p:txBody>
      </p:sp>
      <p:sp>
        <p:nvSpPr>
          <p:cNvPr id="9" name="Oval 8">
            <a:extLst>
              <a:ext uri="{FF2B5EF4-FFF2-40B4-BE49-F238E27FC236}">
                <a16:creationId xmlns:a16="http://schemas.microsoft.com/office/drawing/2014/main" id="{A74E054E-F37F-628E-D125-92A9868D07D0}"/>
              </a:ext>
            </a:extLst>
          </p:cNvPr>
          <p:cNvSpPr/>
          <p:nvPr/>
        </p:nvSpPr>
        <p:spPr>
          <a:xfrm>
            <a:off x="7839355" y="1144939"/>
            <a:ext cx="1271987" cy="43076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4E2E9A70-3B49-0B86-9E6A-F9C23A856E51}"/>
              </a:ext>
            </a:extLst>
          </p:cNvPr>
          <p:cNvSpPr txBox="1"/>
          <p:nvPr/>
        </p:nvSpPr>
        <p:spPr>
          <a:xfrm>
            <a:off x="7839355" y="1144939"/>
            <a:ext cx="1459765" cy="369332"/>
          </a:xfrm>
          <a:prstGeom prst="rect">
            <a:avLst/>
          </a:prstGeom>
          <a:noFill/>
        </p:spPr>
        <p:txBody>
          <a:bodyPr wrap="square" rtlCol="0">
            <a:spAutoFit/>
          </a:bodyPr>
          <a:lstStyle/>
          <a:p>
            <a:r>
              <a:rPr lang="en-US">
                <a:solidFill>
                  <a:srgbClr val="FFFFFF"/>
                </a:solidFill>
              </a:rPr>
              <a:t>Trung </a:t>
            </a:r>
            <a:r>
              <a:rPr lang="en-US" err="1">
                <a:solidFill>
                  <a:srgbClr val="FFFFFF"/>
                </a:solidFill>
              </a:rPr>
              <a:t>tuấn</a:t>
            </a:r>
            <a:r>
              <a:rPr lang="en-US">
                <a:solidFill>
                  <a:srgbClr val="FFFFFF"/>
                </a:solidFill>
              </a:rPr>
              <a:t> </a:t>
            </a:r>
          </a:p>
        </p:txBody>
      </p:sp>
    </p:spTree>
    <p:extLst>
      <p:ext uri="{BB962C8B-B14F-4D97-AF65-F5344CB8AC3E}">
        <p14:creationId xmlns:p14="http://schemas.microsoft.com/office/powerpoint/2010/main" val="381240610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airplane"/>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690030C-4AE4-F12B-B5C9-49460E6294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F359ACA6-0F89-E0CE-769E-CEAAF97AA4A3}"/>
              </a:ext>
            </a:extLst>
          </p:cNvPr>
          <p:cNvSpPr txBox="1"/>
          <p:nvPr/>
        </p:nvSpPr>
        <p:spPr>
          <a:xfrm>
            <a:off x="614293" y="206450"/>
            <a:ext cx="11420114" cy="769441"/>
          </a:xfrm>
          <a:prstGeom prst="rect">
            <a:avLst/>
          </a:prstGeom>
          <a:noFill/>
        </p:spPr>
        <p:txBody>
          <a:bodyPr wrap="none" rtlCol="0">
            <a:spAutoFit/>
          </a:bodyPr>
          <a:lstStyle/>
          <a:p>
            <a:r>
              <a:rPr lang="vi-VN" sz="4400">
                <a:solidFill>
                  <a:schemeClr val="bg1"/>
                </a:solidFill>
              </a:rPr>
              <a:t>lesson 4: Giao thức mạng (Network protocol)</a:t>
            </a:r>
            <a:endParaRPr lang="en-US" sz="4400">
              <a:solidFill>
                <a:schemeClr val="bg1"/>
              </a:solidFill>
            </a:endParaRPr>
          </a:p>
        </p:txBody>
      </p:sp>
      <p:pic>
        <p:nvPicPr>
          <p:cNvPr id="6" name="Picture 5">
            <a:extLst>
              <a:ext uri="{FF2B5EF4-FFF2-40B4-BE49-F238E27FC236}">
                <a16:creationId xmlns:a16="http://schemas.microsoft.com/office/drawing/2014/main" id="{9E5C078F-9FFD-FCA7-D839-5487873F76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20921" y="1652481"/>
            <a:ext cx="4656151" cy="4656151"/>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Tree>
    <p:extLst>
      <p:ext uri="{BB962C8B-B14F-4D97-AF65-F5344CB8AC3E}">
        <p14:creationId xmlns:p14="http://schemas.microsoft.com/office/powerpoint/2010/main" val="1776152256"/>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EA29B38-9085-BC14-B1B1-27FFBD3369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Flowchart: Alternate Process 3">
            <a:extLst>
              <a:ext uri="{FF2B5EF4-FFF2-40B4-BE49-F238E27FC236}">
                <a16:creationId xmlns:a16="http://schemas.microsoft.com/office/drawing/2014/main" id="{01BDBDC5-B467-2330-CEC0-33DD13384994}"/>
              </a:ext>
            </a:extLst>
          </p:cNvPr>
          <p:cNvSpPr/>
          <p:nvPr/>
        </p:nvSpPr>
        <p:spPr>
          <a:xfrm>
            <a:off x="736601" y="1026160"/>
            <a:ext cx="1981200" cy="2880360"/>
          </a:xfrm>
          <a:prstGeom prst="flowChartAlternateProces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t>I</a:t>
            </a:r>
            <a:r>
              <a:rPr lang="vi-VN"/>
              <a:t>. Giao thức mạng ( Network protocol)</a:t>
            </a:r>
          </a:p>
          <a:p>
            <a:pPr algn="ctr"/>
            <a:endParaRPr lang="en-US"/>
          </a:p>
        </p:txBody>
      </p:sp>
      <p:sp>
        <p:nvSpPr>
          <p:cNvPr id="6" name="Flowchart: Alternate Process 5">
            <a:extLst>
              <a:ext uri="{FF2B5EF4-FFF2-40B4-BE49-F238E27FC236}">
                <a16:creationId xmlns:a16="http://schemas.microsoft.com/office/drawing/2014/main" id="{0E3D8D5E-8C5D-C9FB-3130-F81CD7ECC259}"/>
              </a:ext>
            </a:extLst>
          </p:cNvPr>
          <p:cNvSpPr/>
          <p:nvPr/>
        </p:nvSpPr>
        <p:spPr>
          <a:xfrm>
            <a:off x="3873504" y="1026160"/>
            <a:ext cx="1981200" cy="2880360"/>
          </a:xfrm>
          <a:prstGeom prst="flowChartAlternateProces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lowchart: Alternate Process 7">
            <a:extLst>
              <a:ext uri="{FF2B5EF4-FFF2-40B4-BE49-F238E27FC236}">
                <a16:creationId xmlns:a16="http://schemas.microsoft.com/office/drawing/2014/main" id="{1C6BAAFD-6BC6-BC08-D48D-3C667683DC48}"/>
              </a:ext>
            </a:extLst>
          </p:cNvPr>
          <p:cNvSpPr/>
          <p:nvPr/>
        </p:nvSpPr>
        <p:spPr>
          <a:xfrm>
            <a:off x="6929127" y="1026160"/>
            <a:ext cx="1981200" cy="2880360"/>
          </a:xfrm>
          <a:prstGeom prst="flowChartAlternateProces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lowchart: Alternate Process 9">
            <a:extLst>
              <a:ext uri="{FF2B5EF4-FFF2-40B4-BE49-F238E27FC236}">
                <a16:creationId xmlns:a16="http://schemas.microsoft.com/office/drawing/2014/main" id="{F16ABF39-1570-3663-922C-12D81B2DB890}"/>
              </a:ext>
            </a:extLst>
          </p:cNvPr>
          <p:cNvSpPr/>
          <p:nvPr/>
        </p:nvSpPr>
        <p:spPr>
          <a:xfrm>
            <a:off x="9739631" y="1026160"/>
            <a:ext cx="1981200" cy="2880360"/>
          </a:xfrm>
          <a:prstGeom prst="flowChartAlternateProces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lowchart: Alternate Process 10">
            <a:extLst>
              <a:ext uri="{FF2B5EF4-FFF2-40B4-BE49-F238E27FC236}">
                <a16:creationId xmlns:a16="http://schemas.microsoft.com/office/drawing/2014/main" id="{AB455F25-7734-00B5-A33E-C74331B7F4A7}"/>
              </a:ext>
            </a:extLst>
          </p:cNvPr>
          <p:cNvSpPr/>
          <p:nvPr/>
        </p:nvSpPr>
        <p:spPr>
          <a:xfrm>
            <a:off x="736601" y="4358640"/>
            <a:ext cx="10984230" cy="589280"/>
          </a:xfrm>
          <a:prstGeom prst="flowChartAlternateProces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lowchart: Alternate Process 12">
            <a:extLst>
              <a:ext uri="{FF2B5EF4-FFF2-40B4-BE49-F238E27FC236}">
                <a16:creationId xmlns:a16="http://schemas.microsoft.com/office/drawing/2014/main" id="{0ED51E23-3FFA-2829-C1D6-D780BDAA4A9B}"/>
              </a:ext>
            </a:extLst>
          </p:cNvPr>
          <p:cNvSpPr/>
          <p:nvPr/>
        </p:nvSpPr>
        <p:spPr>
          <a:xfrm>
            <a:off x="736601" y="4358640"/>
            <a:ext cx="1041399" cy="589280"/>
          </a:xfrm>
          <a:prstGeom prst="flowChartAlternateProcess">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A41FA485-80E6-08A3-6C5C-B04BC4448CEE}"/>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foregroundMark x1="24063" y1="49063" x2="26875" y2="48438"/>
                        <a14:foregroundMark x1="32500" y1="25469" x2="32813" y2="28906"/>
                        <a14:foregroundMark x1="52083" y1="19115" x2="52396" y2="22969"/>
                        <a14:foregroundMark x1="72240" y1="30833" x2="74271" y2="28281"/>
                        <a14:foregroundMark x1="74167" y1="50677" x2="76823" y2="50833"/>
                        <a14:foregroundMark x1="44948" y1="73802" x2="48958" y2="73646"/>
                        <a14:foregroundMark x1="45729" y1="77500" x2="50313" y2="76719"/>
                        <a14:backgroundMark x1="54896" y1="29479" x2="57865" y2="30365"/>
                        <a14:backgroundMark x1="61094" y1="60313" x2="62448" y2="58385"/>
                        <a14:backgroundMark x1="39323" y1="63542" x2="39635" y2="66198"/>
                      </a14:backgroundRemoval>
                    </a14:imgEffect>
                  </a14:imgLayer>
                </a14:imgProps>
              </a:ext>
              <a:ext uri="{28A0092B-C50C-407E-A947-70E740481C1C}">
                <a14:useLocalDpi xmlns:a14="http://schemas.microsoft.com/office/drawing/2010/main" val="0"/>
              </a:ext>
            </a:extLst>
          </a:blip>
          <a:stretch>
            <a:fillRect/>
          </a:stretch>
        </p:blipFill>
        <p:spPr>
          <a:xfrm>
            <a:off x="1057913" y="3906520"/>
            <a:ext cx="1280160" cy="1280160"/>
          </a:xfrm>
          <a:prstGeom prst="rect">
            <a:avLst/>
          </a:prstGeom>
        </p:spPr>
      </p:pic>
    </p:spTree>
    <p:extLst>
      <p:ext uri="{BB962C8B-B14F-4D97-AF65-F5344CB8AC3E}">
        <p14:creationId xmlns:p14="http://schemas.microsoft.com/office/powerpoint/2010/main" val="376836564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48F9DC-14CA-AA4A-0DDD-123747C5162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181F209-9014-6CEE-E7FF-679714CBF51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Flowchart: Alternate Process 3">
            <a:extLst>
              <a:ext uri="{FF2B5EF4-FFF2-40B4-BE49-F238E27FC236}">
                <a16:creationId xmlns:a16="http://schemas.microsoft.com/office/drawing/2014/main" id="{A9F7ECC3-3C3F-15CB-44FD-E0D288B4D4C2}"/>
              </a:ext>
            </a:extLst>
          </p:cNvPr>
          <p:cNvSpPr/>
          <p:nvPr/>
        </p:nvSpPr>
        <p:spPr>
          <a:xfrm>
            <a:off x="736601" y="1026160"/>
            <a:ext cx="1981200" cy="2880360"/>
          </a:xfrm>
          <a:prstGeom prst="flowChartAlternateProces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t>I</a:t>
            </a:r>
            <a:r>
              <a:rPr lang="vi-VN"/>
              <a:t>. Giao thức mạng ( Network protocol)</a:t>
            </a:r>
          </a:p>
          <a:p>
            <a:pPr algn="ctr"/>
            <a:endParaRPr lang="en-US"/>
          </a:p>
        </p:txBody>
      </p:sp>
      <p:sp>
        <p:nvSpPr>
          <p:cNvPr id="6" name="Flowchart: Alternate Process 5">
            <a:extLst>
              <a:ext uri="{FF2B5EF4-FFF2-40B4-BE49-F238E27FC236}">
                <a16:creationId xmlns:a16="http://schemas.microsoft.com/office/drawing/2014/main" id="{773831FC-75D3-BA15-4BFA-8BCFCAB6E2BE}"/>
              </a:ext>
            </a:extLst>
          </p:cNvPr>
          <p:cNvSpPr/>
          <p:nvPr/>
        </p:nvSpPr>
        <p:spPr>
          <a:xfrm>
            <a:off x="3873504" y="1026160"/>
            <a:ext cx="1981200" cy="2880360"/>
          </a:xfrm>
          <a:prstGeom prst="flowChartAlternateProces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t>II</a:t>
            </a:r>
            <a:r>
              <a:rPr lang="vi-VN"/>
              <a:t>. Giao thức TCP/IP (TCP/IP protocol)</a:t>
            </a:r>
            <a:endParaRPr lang="en-US"/>
          </a:p>
        </p:txBody>
      </p:sp>
      <p:sp>
        <p:nvSpPr>
          <p:cNvPr id="8" name="Flowchart: Alternate Process 7">
            <a:extLst>
              <a:ext uri="{FF2B5EF4-FFF2-40B4-BE49-F238E27FC236}">
                <a16:creationId xmlns:a16="http://schemas.microsoft.com/office/drawing/2014/main" id="{142A203D-3290-7F56-6A29-9323EC0CA0A2}"/>
              </a:ext>
            </a:extLst>
          </p:cNvPr>
          <p:cNvSpPr/>
          <p:nvPr/>
        </p:nvSpPr>
        <p:spPr>
          <a:xfrm>
            <a:off x="6929127" y="1026160"/>
            <a:ext cx="1981200" cy="2880360"/>
          </a:xfrm>
          <a:prstGeom prst="flowChartAlternateProces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lowchart: Alternate Process 9">
            <a:extLst>
              <a:ext uri="{FF2B5EF4-FFF2-40B4-BE49-F238E27FC236}">
                <a16:creationId xmlns:a16="http://schemas.microsoft.com/office/drawing/2014/main" id="{403B7E82-1B34-546E-4263-47268B817BAB}"/>
              </a:ext>
            </a:extLst>
          </p:cNvPr>
          <p:cNvSpPr/>
          <p:nvPr/>
        </p:nvSpPr>
        <p:spPr>
          <a:xfrm>
            <a:off x="9739631" y="1026160"/>
            <a:ext cx="1981200" cy="2880360"/>
          </a:xfrm>
          <a:prstGeom prst="flowChartAlternateProces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lowchart: Alternate Process 10">
            <a:extLst>
              <a:ext uri="{FF2B5EF4-FFF2-40B4-BE49-F238E27FC236}">
                <a16:creationId xmlns:a16="http://schemas.microsoft.com/office/drawing/2014/main" id="{294C4EAB-C9AE-18AD-8985-2ECA506BF3F7}"/>
              </a:ext>
            </a:extLst>
          </p:cNvPr>
          <p:cNvSpPr/>
          <p:nvPr/>
        </p:nvSpPr>
        <p:spPr>
          <a:xfrm>
            <a:off x="736601" y="4358640"/>
            <a:ext cx="10984230" cy="589280"/>
          </a:xfrm>
          <a:prstGeom prst="flowChartAlternateProces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lowchart: Alternate Process 12">
            <a:extLst>
              <a:ext uri="{FF2B5EF4-FFF2-40B4-BE49-F238E27FC236}">
                <a16:creationId xmlns:a16="http://schemas.microsoft.com/office/drawing/2014/main" id="{B444443A-11EF-EC99-9EB1-A2F5E6933F88}"/>
              </a:ext>
            </a:extLst>
          </p:cNvPr>
          <p:cNvSpPr/>
          <p:nvPr/>
        </p:nvSpPr>
        <p:spPr>
          <a:xfrm>
            <a:off x="736601" y="4358640"/>
            <a:ext cx="4161402" cy="589280"/>
          </a:xfrm>
          <a:prstGeom prst="flowChartAlternateProcess">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E26DE0EF-D411-1B27-A2EA-DE8DEF95EFC0}"/>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foregroundMark x1="24063" y1="49063" x2="26875" y2="48438"/>
                        <a14:foregroundMark x1="32500" y1="25469" x2="32813" y2="28906"/>
                        <a14:foregroundMark x1="52083" y1="19115" x2="52396" y2="22969"/>
                        <a14:foregroundMark x1="72240" y1="30833" x2="74271" y2="28281"/>
                        <a14:foregroundMark x1="74167" y1="50677" x2="76823" y2="50833"/>
                        <a14:foregroundMark x1="44948" y1="73802" x2="48958" y2="73646"/>
                        <a14:foregroundMark x1="45729" y1="77500" x2="50313" y2="76719"/>
                        <a14:backgroundMark x1="54896" y1="29479" x2="57865" y2="30365"/>
                        <a14:backgroundMark x1="61094" y1="60313" x2="62448" y2="58385"/>
                        <a14:backgroundMark x1="39323" y1="63542" x2="39635" y2="66198"/>
                      </a14:backgroundRemoval>
                    </a14:imgEffect>
                  </a14:imgLayer>
                </a14:imgProps>
              </a:ext>
              <a:ext uri="{28A0092B-C50C-407E-A947-70E740481C1C}">
                <a14:useLocalDpi xmlns:a14="http://schemas.microsoft.com/office/drawing/2010/main" val="0"/>
              </a:ext>
            </a:extLst>
          </a:blip>
          <a:stretch>
            <a:fillRect/>
          </a:stretch>
        </p:blipFill>
        <p:spPr>
          <a:xfrm>
            <a:off x="4257923" y="3906520"/>
            <a:ext cx="1280160" cy="1280160"/>
          </a:xfrm>
          <a:prstGeom prst="rect">
            <a:avLst/>
          </a:prstGeom>
        </p:spPr>
      </p:pic>
    </p:spTree>
    <p:extLst>
      <p:ext uri="{BB962C8B-B14F-4D97-AF65-F5344CB8AC3E}">
        <p14:creationId xmlns:p14="http://schemas.microsoft.com/office/powerpoint/2010/main" val="415417066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637AEF-4F8E-FD88-927B-1860EC73A1F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8DE2D04-8065-2EF8-03B5-908E05FCB82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Flowchart: Alternate Process 3">
            <a:extLst>
              <a:ext uri="{FF2B5EF4-FFF2-40B4-BE49-F238E27FC236}">
                <a16:creationId xmlns:a16="http://schemas.microsoft.com/office/drawing/2014/main" id="{694A49E4-85DB-3B47-4D7B-78E11C2EE5D2}"/>
              </a:ext>
            </a:extLst>
          </p:cNvPr>
          <p:cNvSpPr/>
          <p:nvPr/>
        </p:nvSpPr>
        <p:spPr>
          <a:xfrm>
            <a:off x="736601" y="1026160"/>
            <a:ext cx="1981200" cy="2880360"/>
          </a:xfrm>
          <a:prstGeom prst="flowChartAlternateProces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t>I</a:t>
            </a:r>
            <a:r>
              <a:rPr lang="vi-VN"/>
              <a:t>. Giao thức mạng ( Network protocol)</a:t>
            </a:r>
          </a:p>
          <a:p>
            <a:pPr algn="ctr"/>
            <a:endParaRPr lang="en-US"/>
          </a:p>
        </p:txBody>
      </p:sp>
      <p:sp>
        <p:nvSpPr>
          <p:cNvPr id="6" name="Flowchart: Alternate Process 5">
            <a:extLst>
              <a:ext uri="{FF2B5EF4-FFF2-40B4-BE49-F238E27FC236}">
                <a16:creationId xmlns:a16="http://schemas.microsoft.com/office/drawing/2014/main" id="{5F76B7C3-4B9A-DCCC-61BC-DDFF840A3679}"/>
              </a:ext>
            </a:extLst>
          </p:cNvPr>
          <p:cNvSpPr/>
          <p:nvPr/>
        </p:nvSpPr>
        <p:spPr>
          <a:xfrm>
            <a:off x="3873504" y="1026160"/>
            <a:ext cx="1981200" cy="2880360"/>
          </a:xfrm>
          <a:prstGeom prst="flowChartAlternateProces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t>II</a:t>
            </a:r>
            <a:r>
              <a:rPr lang="vi-VN"/>
              <a:t>. Giao thức TCP/IP (TCP/IP protocol)</a:t>
            </a:r>
            <a:endParaRPr lang="en-US"/>
          </a:p>
        </p:txBody>
      </p:sp>
      <p:sp>
        <p:nvSpPr>
          <p:cNvPr id="8" name="Flowchart: Alternate Process 7">
            <a:extLst>
              <a:ext uri="{FF2B5EF4-FFF2-40B4-BE49-F238E27FC236}">
                <a16:creationId xmlns:a16="http://schemas.microsoft.com/office/drawing/2014/main" id="{6F49A674-C75C-C2D0-33C5-6352668D1E45}"/>
              </a:ext>
            </a:extLst>
          </p:cNvPr>
          <p:cNvSpPr/>
          <p:nvPr/>
        </p:nvSpPr>
        <p:spPr>
          <a:xfrm>
            <a:off x="6929127" y="1026160"/>
            <a:ext cx="1981200" cy="2880360"/>
          </a:xfrm>
          <a:prstGeom prst="flowChartAlternateProces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a:t>a) Giao thức IP (IP protocol)</a:t>
            </a:r>
            <a:endParaRPr lang="en-US"/>
          </a:p>
        </p:txBody>
      </p:sp>
      <p:sp>
        <p:nvSpPr>
          <p:cNvPr id="10" name="Flowchart: Alternate Process 9">
            <a:extLst>
              <a:ext uri="{FF2B5EF4-FFF2-40B4-BE49-F238E27FC236}">
                <a16:creationId xmlns:a16="http://schemas.microsoft.com/office/drawing/2014/main" id="{48457B83-4467-2E9E-492E-6641995EEC4A}"/>
              </a:ext>
            </a:extLst>
          </p:cNvPr>
          <p:cNvSpPr/>
          <p:nvPr/>
        </p:nvSpPr>
        <p:spPr>
          <a:xfrm>
            <a:off x="9739631" y="1026160"/>
            <a:ext cx="1981200" cy="2880360"/>
          </a:xfrm>
          <a:prstGeom prst="flowChartAlternateProces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lowchart: Alternate Process 10">
            <a:extLst>
              <a:ext uri="{FF2B5EF4-FFF2-40B4-BE49-F238E27FC236}">
                <a16:creationId xmlns:a16="http://schemas.microsoft.com/office/drawing/2014/main" id="{4357AF4F-F9CA-DC27-8D87-F0B043730F71}"/>
              </a:ext>
            </a:extLst>
          </p:cNvPr>
          <p:cNvSpPr/>
          <p:nvPr/>
        </p:nvSpPr>
        <p:spPr>
          <a:xfrm>
            <a:off x="736601" y="4358640"/>
            <a:ext cx="10984230" cy="589280"/>
          </a:xfrm>
          <a:prstGeom prst="flowChartAlternateProces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lowchart: Alternate Process 12">
            <a:extLst>
              <a:ext uri="{FF2B5EF4-FFF2-40B4-BE49-F238E27FC236}">
                <a16:creationId xmlns:a16="http://schemas.microsoft.com/office/drawing/2014/main" id="{B6488D4D-2837-7ACC-2B31-1940DA92127D}"/>
              </a:ext>
            </a:extLst>
          </p:cNvPr>
          <p:cNvSpPr/>
          <p:nvPr/>
        </p:nvSpPr>
        <p:spPr>
          <a:xfrm>
            <a:off x="736600" y="4358640"/>
            <a:ext cx="7286265" cy="589280"/>
          </a:xfrm>
          <a:prstGeom prst="flowChartAlternateProcess">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40214EBA-5A27-7EC1-E6A6-B17037124138}"/>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foregroundMark x1="24063" y1="49063" x2="26875" y2="48438"/>
                        <a14:foregroundMark x1="32500" y1="25469" x2="32813" y2="28906"/>
                        <a14:foregroundMark x1="52083" y1="19115" x2="52396" y2="22969"/>
                        <a14:foregroundMark x1="72240" y1="30833" x2="74271" y2="28281"/>
                        <a14:foregroundMark x1="74167" y1="50677" x2="76823" y2="50833"/>
                        <a14:foregroundMark x1="44948" y1="73802" x2="48958" y2="73646"/>
                        <a14:foregroundMark x1="45729" y1="77500" x2="50313" y2="76719"/>
                        <a14:backgroundMark x1="54896" y1="29479" x2="57865" y2="30365"/>
                        <a14:backgroundMark x1="61094" y1="60313" x2="62448" y2="58385"/>
                        <a14:backgroundMark x1="39323" y1="63542" x2="39635" y2="66198"/>
                      </a14:backgroundRemoval>
                    </a14:imgEffect>
                  </a14:imgLayer>
                </a14:imgProps>
              </a:ext>
              <a:ext uri="{28A0092B-C50C-407E-A947-70E740481C1C}">
                <a14:useLocalDpi xmlns:a14="http://schemas.microsoft.com/office/drawing/2010/main" val="0"/>
              </a:ext>
            </a:extLst>
          </a:blip>
          <a:stretch>
            <a:fillRect/>
          </a:stretch>
        </p:blipFill>
        <p:spPr>
          <a:xfrm>
            <a:off x="7320557" y="3906520"/>
            <a:ext cx="1280160" cy="1280160"/>
          </a:xfrm>
          <a:prstGeom prst="rect">
            <a:avLst/>
          </a:prstGeom>
        </p:spPr>
      </p:pic>
    </p:spTree>
    <p:extLst>
      <p:ext uri="{BB962C8B-B14F-4D97-AF65-F5344CB8AC3E}">
        <p14:creationId xmlns:p14="http://schemas.microsoft.com/office/powerpoint/2010/main" val="198637810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B48D2B-AA76-D199-2AB7-E2405935E3F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7DD26B5-CCCC-BFAF-FE70-D4AC3AF897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Flowchart: Alternate Process 3">
            <a:extLst>
              <a:ext uri="{FF2B5EF4-FFF2-40B4-BE49-F238E27FC236}">
                <a16:creationId xmlns:a16="http://schemas.microsoft.com/office/drawing/2014/main" id="{5A0AFF72-942B-A428-3583-C7DE2A2188E5}"/>
              </a:ext>
            </a:extLst>
          </p:cNvPr>
          <p:cNvSpPr/>
          <p:nvPr/>
        </p:nvSpPr>
        <p:spPr>
          <a:xfrm>
            <a:off x="736601" y="1026160"/>
            <a:ext cx="1981200" cy="2880360"/>
          </a:xfrm>
          <a:prstGeom prst="flowChartAlternateProces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t>I</a:t>
            </a:r>
            <a:r>
              <a:rPr lang="vi-VN"/>
              <a:t>. Giao thức mạng ( Network protocol)</a:t>
            </a:r>
          </a:p>
          <a:p>
            <a:pPr algn="ctr"/>
            <a:endParaRPr lang="en-US"/>
          </a:p>
        </p:txBody>
      </p:sp>
      <p:sp>
        <p:nvSpPr>
          <p:cNvPr id="6" name="Flowchart: Alternate Process 5">
            <a:extLst>
              <a:ext uri="{FF2B5EF4-FFF2-40B4-BE49-F238E27FC236}">
                <a16:creationId xmlns:a16="http://schemas.microsoft.com/office/drawing/2014/main" id="{ED533C3C-CC62-7346-42D6-9F08AD2EDCA2}"/>
              </a:ext>
            </a:extLst>
          </p:cNvPr>
          <p:cNvSpPr/>
          <p:nvPr/>
        </p:nvSpPr>
        <p:spPr>
          <a:xfrm>
            <a:off x="3873504" y="1026160"/>
            <a:ext cx="1981200" cy="2880360"/>
          </a:xfrm>
          <a:prstGeom prst="flowChartAlternateProces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t>II</a:t>
            </a:r>
            <a:r>
              <a:rPr lang="vi-VN"/>
              <a:t>. Giao thức TCP/IP (TCP/IP protocol)</a:t>
            </a:r>
            <a:endParaRPr lang="en-US"/>
          </a:p>
        </p:txBody>
      </p:sp>
      <p:sp>
        <p:nvSpPr>
          <p:cNvPr id="8" name="Flowchart: Alternate Process 7">
            <a:extLst>
              <a:ext uri="{FF2B5EF4-FFF2-40B4-BE49-F238E27FC236}">
                <a16:creationId xmlns:a16="http://schemas.microsoft.com/office/drawing/2014/main" id="{B36EF1F8-AD5A-5CD6-D0CD-4C08E54FC547}"/>
              </a:ext>
            </a:extLst>
          </p:cNvPr>
          <p:cNvSpPr/>
          <p:nvPr/>
        </p:nvSpPr>
        <p:spPr>
          <a:xfrm>
            <a:off x="6929127" y="1026160"/>
            <a:ext cx="1981200" cy="2880360"/>
          </a:xfrm>
          <a:prstGeom prst="flowChartAlternateProces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a:t>a) Giao thức IP (IP protocol)</a:t>
            </a:r>
            <a:endParaRPr lang="en-US"/>
          </a:p>
        </p:txBody>
      </p:sp>
      <p:sp>
        <p:nvSpPr>
          <p:cNvPr id="10" name="Flowchart: Alternate Process 9">
            <a:extLst>
              <a:ext uri="{FF2B5EF4-FFF2-40B4-BE49-F238E27FC236}">
                <a16:creationId xmlns:a16="http://schemas.microsoft.com/office/drawing/2014/main" id="{3ECD60F1-1825-D57A-54AD-F6431C364408}"/>
              </a:ext>
            </a:extLst>
          </p:cNvPr>
          <p:cNvSpPr/>
          <p:nvPr/>
        </p:nvSpPr>
        <p:spPr>
          <a:xfrm>
            <a:off x="9739631" y="1026160"/>
            <a:ext cx="1981200" cy="2880360"/>
          </a:xfrm>
          <a:prstGeom prst="flowChartAlternateProces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a:t>b) Giao thức TCP (TCP protocol)</a:t>
            </a:r>
            <a:endParaRPr lang="en-US"/>
          </a:p>
        </p:txBody>
      </p:sp>
      <p:sp>
        <p:nvSpPr>
          <p:cNvPr id="11" name="Flowchart: Alternate Process 10">
            <a:extLst>
              <a:ext uri="{FF2B5EF4-FFF2-40B4-BE49-F238E27FC236}">
                <a16:creationId xmlns:a16="http://schemas.microsoft.com/office/drawing/2014/main" id="{3B1A0DBC-8A63-BEE2-6E1D-EE0D4A98E5E7}"/>
              </a:ext>
            </a:extLst>
          </p:cNvPr>
          <p:cNvSpPr/>
          <p:nvPr/>
        </p:nvSpPr>
        <p:spPr>
          <a:xfrm>
            <a:off x="736601" y="4358640"/>
            <a:ext cx="10984230" cy="589280"/>
          </a:xfrm>
          <a:prstGeom prst="flowChartAlternateProces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lowchart: Alternate Process 12">
            <a:extLst>
              <a:ext uri="{FF2B5EF4-FFF2-40B4-BE49-F238E27FC236}">
                <a16:creationId xmlns:a16="http://schemas.microsoft.com/office/drawing/2014/main" id="{34957753-53AA-FBD8-5994-0B17BEBE5EC0}"/>
              </a:ext>
            </a:extLst>
          </p:cNvPr>
          <p:cNvSpPr/>
          <p:nvPr/>
        </p:nvSpPr>
        <p:spPr>
          <a:xfrm>
            <a:off x="736600" y="4358640"/>
            <a:ext cx="10984230" cy="589280"/>
          </a:xfrm>
          <a:prstGeom prst="flowChartAlternateProcess">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E5CBE473-F677-BF43-40A5-A46609FB0F57}"/>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foregroundMark x1="24063" y1="49063" x2="26875" y2="48438"/>
                        <a14:foregroundMark x1="32500" y1="25469" x2="32813" y2="28906"/>
                        <a14:foregroundMark x1="52083" y1="19115" x2="52396" y2="22969"/>
                        <a14:foregroundMark x1="72240" y1="30833" x2="74271" y2="28281"/>
                        <a14:foregroundMark x1="74167" y1="50677" x2="76823" y2="50833"/>
                        <a14:foregroundMark x1="44948" y1="73802" x2="48958" y2="73646"/>
                        <a14:foregroundMark x1="45729" y1="77500" x2="50313" y2="76719"/>
                        <a14:backgroundMark x1="54896" y1="29479" x2="57865" y2="30365"/>
                        <a14:backgroundMark x1="61094" y1="60313" x2="62448" y2="58385"/>
                        <a14:backgroundMark x1="39323" y1="63542" x2="39635" y2="66198"/>
                      </a14:backgroundRemoval>
                    </a14:imgEffect>
                  </a14:imgLayer>
                </a14:imgProps>
              </a:ext>
              <a:ext uri="{28A0092B-C50C-407E-A947-70E740481C1C}">
                <a14:useLocalDpi xmlns:a14="http://schemas.microsoft.com/office/drawing/2010/main" val="0"/>
              </a:ext>
            </a:extLst>
          </a:blip>
          <a:stretch>
            <a:fillRect/>
          </a:stretch>
        </p:blipFill>
        <p:spPr>
          <a:xfrm>
            <a:off x="11018522" y="3906520"/>
            <a:ext cx="1280160" cy="1280160"/>
          </a:xfrm>
          <a:prstGeom prst="rect">
            <a:avLst/>
          </a:prstGeom>
        </p:spPr>
      </p:pic>
    </p:spTree>
    <p:extLst>
      <p:ext uri="{BB962C8B-B14F-4D97-AF65-F5344CB8AC3E}">
        <p14:creationId xmlns:p14="http://schemas.microsoft.com/office/powerpoint/2010/main" val="56504938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ED3C2EE-EAF4-EEDC-0101-873BEFFA78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7ECB71A5-8823-ACAD-D705-83C708EA7F9C}"/>
              </a:ext>
            </a:extLst>
          </p:cNvPr>
          <p:cNvSpPr txBox="1"/>
          <p:nvPr/>
        </p:nvSpPr>
        <p:spPr>
          <a:xfrm>
            <a:off x="471071" y="0"/>
            <a:ext cx="6301725" cy="800219"/>
          </a:xfrm>
          <a:prstGeom prst="rect">
            <a:avLst/>
          </a:prstGeom>
          <a:noFill/>
        </p:spPr>
        <p:txBody>
          <a:bodyPr wrap="none" rtlCol="0">
            <a:spAutoFit/>
          </a:bodyPr>
          <a:lstStyle/>
          <a:p>
            <a:r>
              <a:rPr lang="en-US" sz="2800" b="1">
                <a:solidFill>
                  <a:schemeClr val="bg1"/>
                </a:solidFill>
              </a:rPr>
              <a:t>I</a:t>
            </a:r>
            <a:r>
              <a:rPr lang="vi-VN" sz="2800">
                <a:solidFill>
                  <a:schemeClr val="bg1"/>
                </a:solidFill>
              </a:rPr>
              <a:t>. Giao thức mạng ( </a:t>
            </a:r>
            <a:r>
              <a:rPr lang="vi-VN" sz="2800">
                <a:solidFill>
                  <a:srgbClr val="FFFF00"/>
                </a:solidFill>
              </a:rPr>
              <a:t>Network protocol</a:t>
            </a:r>
            <a:r>
              <a:rPr lang="vi-VN" sz="2800">
                <a:solidFill>
                  <a:schemeClr val="bg1"/>
                </a:solidFill>
              </a:rPr>
              <a:t>)</a:t>
            </a:r>
          </a:p>
          <a:p>
            <a:endParaRPr lang="en-US"/>
          </a:p>
        </p:txBody>
      </p:sp>
      <p:sp>
        <p:nvSpPr>
          <p:cNvPr id="5" name="TextBox 4">
            <a:extLst>
              <a:ext uri="{FF2B5EF4-FFF2-40B4-BE49-F238E27FC236}">
                <a16:creationId xmlns:a16="http://schemas.microsoft.com/office/drawing/2014/main" id="{75143448-DFAF-F600-5477-1B4A2F4FDFAB}"/>
              </a:ext>
            </a:extLst>
          </p:cNvPr>
          <p:cNvSpPr txBox="1"/>
          <p:nvPr/>
        </p:nvSpPr>
        <p:spPr>
          <a:xfrm>
            <a:off x="137102" y="627947"/>
            <a:ext cx="7725105" cy="1200329"/>
          </a:xfrm>
          <a:prstGeom prst="rect">
            <a:avLst/>
          </a:prstGeom>
          <a:noFill/>
        </p:spPr>
        <p:txBody>
          <a:bodyPr wrap="square" rtlCol="0">
            <a:spAutoFit/>
          </a:bodyPr>
          <a:lstStyle/>
          <a:p>
            <a:pPr marL="285750" indent="-285750">
              <a:buFontTx/>
              <a:buChar char="-"/>
            </a:pPr>
            <a:r>
              <a:rPr lang="en-US" sz="2400" b="1" i="1">
                <a:solidFill>
                  <a:schemeClr val="bg1"/>
                </a:solidFill>
              </a:rPr>
              <a:t>Giao </a:t>
            </a:r>
            <a:r>
              <a:rPr lang="en-US" sz="2400" b="1" i="1" err="1">
                <a:solidFill>
                  <a:schemeClr val="bg1"/>
                </a:solidFill>
              </a:rPr>
              <a:t>thức</a:t>
            </a:r>
            <a:r>
              <a:rPr lang="en-US" sz="2400" b="1" i="1">
                <a:solidFill>
                  <a:schemeClr val="bg1"/>
                </a:solidFill>
              </a:rPr>
              <a:t> </a:t>
            </a:r>
            <a:r>
              <a:rPr lang="en-US" sz="2400" b="1" i="1" err="1">
                <a:solidFill>
                  <a:schemeClr val="bg1"/>
                </a:solidFill>
              </a:rPr>
              <a:t>mạng</a:t>
            </a:r>
            <a:r>
              <a:rPr lang="en-US" sz="2400">
                <a:solidFill>
                  <a:schemeClr val="bg1"/>
                </a:solidFill>
              </a:rPr>
              <a:t> hay </a:t>
            </a:r>
            <a:r>
              <a:rPr lang="en-US" sz="2400" err="1">
                <a:solidFill>
                  <a:schemeClr val="bg1"/>
                </a:solidFill>
              </a:rPr>
              <a:t>còn</a:t>
            </a:r>
            <a:r>
              <a:rPr lang="en-US" sz="2400">
                <a:solidFill>
                  <a:schemeClr val="bg1"/>
                </a:solidFill>
              </a:rPr>
              <a:t> </a:t>
            </a:r>
            <a:r>
              <a:rPr lang="en-US" sz="2400" err="1">
                <a:solidFill>
                  <a:schemeClr val="bg1"/>
                </a:solidFill>
              </a:rPr>
              <a:t>lại</a:t>
            </a:r>
            <a:r>
              <a:rPr lang="en-US" sz="2400">
                <a:solidFill>
                  <a:schemeClr val="bg1"/>
                </a:solidFill>
              </a:rPr>
              <a:t> </a:t>
            </a:r>
            <a:r>
              <a:rPr lang="en-US" sz="2400" err="1">
                <a:solidFill>
                  <a:schemeClr val="bg1"/>
                </a:solidFill>
              </a:rPr>
              <a:t>là</a:t>
            </a:r>
            <a:r>
              <a:rPr lang="en-US" sz="2400">
                <a:solidFill>
                  <a:schemeClr val="bg1"/>
                </a:solidFill>
              </a:rPr>
              <a:t> </a:t>
            </a:r>
            <a:r>
              <a:rPr lang="en-US" sz="2400" b="1" i="1" err="1">
                <a:solidFill>
                  <a:schemeClr val="bg1"/>
                </a:solidFill>
              </a:rPr>
              <a:t>giao</a:t>
            </a:r>
            <a:r>
              <a:rPr lang="en-US" sz="2400" b="1" i="1">
                <a:solidFill>
                  <a:schemeClr val="bg1"/>
                </a:solidFill>
              </a:rPr>
              <a:t> </a:t>
            </a:r>
            <a:r>
              <a:rPr lang="en-US" sz="2400" b="1" i="1" err="1">
                <a:solidFill>
                  <a:schemeClr val="bg1"/>
                </a:solidFill>
              </a:rPr>
              <a:t>thức</a:t>
            </a:r>
            <a:r>
              <a:rPr lang="en-US" sz="2400" b="1" i="1">
                <a:solidFill>
                  <a:schemeClr val="bg1"/>
                </a:solidFill>
              </a:rPr>
              <a:t> </a:t>
            </a:r>
            <a:r>
              <a:rPr lang="en-US" sz="2400" b="1" i="1" err="1">
                <a:solidFill>
                  <a:schemeClr val="bg1"/>
                </a:solidFill>
              </a:rPr>
              <a:t>truyền</a:t>
            </a:r>
            <a:r>
              <a:rPr lang="en-US" sz="2400" b="1" i="1">
                <a:solidFill>
                  <a:schemeClr val="bg1"/>
                </a:solidFill>
              </a:rPr>
              <a:t> </a:t>
            </a:r>
            <a:r>
              <a:rPr lang="en-US" sz="2400" b="1" i="1" err="1">
                <a:solidFill>
                  <a:schemeClr val="bg1"/>
                </a:solidFill>
              </a:rPr>
              <a:t>thông</a:t>
            </a:r>
            <a:r>
              <a:rPr lang="en-US" sz="2400">
                <a:solidFill>
                  <a:schemeClr val="bg1"/>
                </a:solidFill>
              </a:rPr>
              <a:t> </a:t>
            </a:r>
            <a:r>
              <a:rPr lang="en-US" sz="2400" err="1">
                <a:solidFill>
                  <a:schemeClr val="bg1"/>
                </a:solidFill>
              </a:rPr>
              <a:t>là</a:t>
            </a:r>
            <a:r>
              <a:rPr lang="en-US" sz="2400">
                <a:solidFill>
                  <a:schemeClr val="bg1"/>
                </a:solidFill>
              </a:rPr>
              <a:t> </a:t>
            </a:r>
            <a:r>
              <a:rPr lang="en-US" sz="2400" err="1">
                <a:solidFill>
                  <a:schemeClr val="bg1"/>
                </a:solidFill>
              </a:rPr>
              <a:t>tập</a:t>
            </a:r>
            <a:r>
              <a:rPr lang="en-US" sz="2400">
                <a:solidFill>
                  <a:schemeClr val="bg1"/>
                </a:solidFill>
              </a:rPr>
              <a:t> </a:t>
            </a:r>
            <a:r>
              <a:rPr lang="en-US" sz="2400" err="1">
                <a:solidFill>
                  <a:schemeClr val="bg1"/>
                </a:solidFill>
              </a:rPr>
              <a:t>hợp</a:t>
            </a:r>
            <a:r>
              <a:rPr lang="en-US" sz="2400">
                <a:solidFill>
                  <a:schemeClr val="bg1"/>
                </a:solidFill>
              </a:rPr>
              <a:t> </a:t>
            </a:r>
            <a:r>
              <a:rPr lang="en-US" sz="2400" err="1">
                <a:solidFill>
                  <a:schemeClr val="bg1"/>
                </a:solidFill>
              </a:rPr>
              <a:t>các</a:t>
            </a:r>
            <a:r>
              <a:rPr lang="en-US" sz="2400">
                <a:solidFill>
                  <a:schemeClr val="bg1"/>
                </a:solidFill>
              </a:rPr>
              <a:t> </a:t>
            </a:r>
            <a:r>
              <a:rPr lang="en-US" sz="2400" err="1">
                <a:solidFill>
                  <a:schemeClr val="bg1"/>
                </a:solidFill>
              </a:rPr>
              <a:t>quy</a:t>
            </a:r>
            <a:r>
              <a:rPr lang="en-US" sz="2400">
                <a:solidFill>
                  <a:schemeClr val="bg1"/>
                </a:solidFill>
              </a:rPr>
              <a:t> </a:t>
            </a:r>
            <a:r>
              <a:rPr lang="en-US" sz="2400" err="1">
                <a:solidFill>
                  <a:schemeClr val="bg1"/>
                </a:solidFill>
              </a:rPr>
              <a:t>định</a:t>
            </a:r>
            <a:r>
              <a:rPr lang="en-US" sz="2400">
                <a:solidFill>
                  <a:schemeClr val="bg1"/>
                </a:solidFill>
              </a:rPr>
              <a:t> </a:t>
            </a:r>
            <a:r>
              <a:rPr lang="en-US" sz="2400" err="1">
                <a:solidFill>
                  <a:schemeClr val="bg1"/>
                </a:solidFill>
              </a:rPr>
              <a:t>cách</a:t>
            </a:r>
            <a:r>
              <a:rPr lang="en-US" sz="2400">
                <a:solidFill>
                  <a:schemeClr val="bg1"/>
                </a:solidFill>
              </a:rPr>
              <a:t> </a:t>
            </a:r>
            <a:r>
              <a:rPr lang="en-US" sz="2400" err="1">
                <a:solidFill>
                  <a:schemeClr val="bg1"/>
                </a:solidFill>
              </a:rPr>
              <a:t>thức</a:t>
            </a:r>
            <a:r>
              <a:rPr lang="en-US" sz="2400">
                <a:solidFill>
                  <a:schemeClr val="bg1"/>
                </a:solidFill>
              </a:rPr>
              <a:t> </a:t>
            </a:r>
            <a:r>
              <a:rPr lang="en-US" sz="2400" err="1">
                <a:solidFill>
                  <a:schemeClr val="bg1"/>
                </a:solidFill>
              </a:rPr>
              <a:t>giao</a:t>
            </a:r>
            <a:r>
              <a:rPr lang="en-US" sz="2400">
                <a:solidFill>
                  <a:schemeClr val="bg1"/>
                </a:solidFill>
              </a:rPr>
              <a:t> </a:t>
            </a:r>
            <a:r>
              <a:rPr lang="en-US" sz="2400" err="1">
                <a:solidFill>
                  <a:schemeClr val="bg1"/>
                </a:solidFill>
              </a:rPr>
              <a:t>tiếp</a:t>
            </a:r>
            <a:r>
              <a:rPr lang="en-US" sz="2400">
                <a:solidFill>
                  <a:schemeClr val="bg1"/>
                </a:solidFill>
              </a:rPr>
              <a:t> </a:t>
            </a:r>
            <a:r>
              <a:rPr lang="en-US" sz="2400" err="1">
                <a:solidFill>
                  <a:schemeClr val="bg1"/>
                </a:solidFill>
              </a:rPr>
              <a:t>giữa</a:t>
            </a:r>
            <a:r>
              <a:rPr lang="en-US" sz="2400">
                <a:solidFill>
                  <a:schemeClr val="bg1"/>
                </a:solidFill>
              </a:rPr>
              <a:t> </a:t>
            </a:r>
            <a:r>
              <a:rPr lang="en-US" sz="2400" err="1">
                <a:solidFill>
                  <a:schemeClr val="bg1"/>
                </a:solidFill>
              </a:rPr>
              <a:t>các</a:t>
            </a:r>
            <a:r>
              <a:rPr lang="en-US" sz="2400">
                <a:solidFill>
                  <a:schemeClr val="bg1"/>
                </a:solidFill>
              </a:rPr>
              <a:t> </a:t>
            </a:r>
            <a:r>
              <a:rPr lang="en-US" sz="2400" err="1">
                <a:solidFill>
                  <a:schemeClr val="bg1"/>
                </a:solidFill>
              </a:rPr>
              <a:t>đối</a:t>
            </a:r>
            <a:r>
              <a:rPr lang="en-US" sz="2400">
                <a:solidFill>
                  <a:schemeClr val="bg1"/>
                </a:solidFill>
              </a:rPr>
              <a:t> </a:t>
            </a:r>
            <a:r>
              <a:rPr lang="en-US" sz="2400" err="1">
                <a:solidFill>
                  <a:schemeClr val="bg1"/>
                </a:solidFill>
              </a:rPr>
              <a:t>tượng</a:t>
            </a:r>
            <a:r>
              <a:rPr lang="en-US" sz="2400">
                <a:solidFill>
                  <a:schemeClr val="bg1"/>
                </a:solidFill>
              </a:rPr>
              <a:t> </a:t>
            </a:r>
            <a:r>
              <a:rPr lang="en-US" sz="2400" err="1">
                <a:solidFill>
                  <a:schemeClr val="bg1"/>
                </a:solidFill>
              </a:rPr>
              <a:t>tham</a:t>
            </a:r>
            <a:r>
              <a:rPr lang="en-US" sz="2400">
                <a:solidFill>
                  <a:schemeClr val="bg1"/>
                </a:solidFill>
              </a:rPr>
              <a:t> </a:t>
            </a:r>
            <a:r>
              <a:rPr lang="en-US" sz="2400" err="1">
                <a:solidFill>
                  <a:schemeClr val="bg1"/>
                </a:solidFill>
              </a:rPr>
              <a:t>gia</a:t>
            </a:r>
            <a:r>
              <a:rPr lang="en-US" sz="2400">
                <a:solidFill>
                  <a:schemeClr val="bg1"/>
                </a:solidFill>
              </a:rPr>
              <a:t> </a:t>
            </a:r>
            <a:r>
              <a:rPr lang="en-US" sz="2400" err="1">
                <a:solidFill>
                  <a:schemeClr val="bg1"/>
                </a:solidFill>
              </a:rPr>
              <a:t>truyền</a:t>
            </a:r>
            <a:r>
              <a:rPr lang="en-US" sz="2400">
                <a:solidFill>
                  <a:schemeClr val="bg1"/>
                </a:solidFill>
              </a:rPr>
              <a:t> </a:t>
            </a:r>
            <a:r>
              <a:rPr lang="en-US" sz="2400" err="1">
                <a:solidFill>
                  <a:schemeClr val="bg1"/>
                </a:solidFill>
              </a:rPr>
              <a:t>nhận</a:t>
            </a:r>
            <a:r>
              <a:rPr lang="en-US" sz="2400">
                <a:solidFill>
                  <a:schemeClr val="bg1"/>
                </a:solidFill>
              </a:rPr>
              <a:t> </a:t>
            </a:r>
            <a:r>
              <a:rPr lang="en-US" sz="2400" err="1">
                <a:solidFill>
                  <a:schemeClr val="bg1"/>
                </a:solidFill>
              </a:rPr>
              <a:t>dữ</a:t>
            </a:r>
            <a:r>
              <a:rPr lang="en-US" sz="2400">
                <a:solidFill>
                  <a:schemeClr val="bg1"/>
                </a:solidFill>
              </a:rPr>
              <a:t> </a:t>
            </a:r>
            <a:r>
              <a:rPr lang="en-US" sz="2400" err="1">
                <a:solidFill>
                  <a:schemeClr val="bg1"/>
                </a:solidFill>
              </a:rPr>
              <a:t>liệu</a:t>
            </a:r>
            <a:r>
              <a:rPr lang="en-US" sz="2400">
                <a:solidFill>
                  <a:schemeClr val="bg1"/>
                </a:solidFill>
              </a:rPr>
              <a:t> qua </a:t>
            </a:r>
            <a:r>
              <a:rPr lang="en-US" sz="2400" err="1">
                <a:solidFill>
                  <a:schemeClr val="bg1"/>
                </a:solidFill>
              </a:rPr>
              <a:t>mạng</a:t>
            </a:r>
            <a:r>
              <a:rPr lang="en-US" sz="2400"/>
              <a:t>.</a:t>
            </a:r>
            <a:r>
              <a:rPr lang="en-US" sz="2400">
                <a:solidFill>
                  <a:schemeClr val="bg1"/>
                </a:solidFill>
              </a:rPr>
              <a:t>.</a:t>
            </a:r>
          </a:p>
        </p:txBody>
      </p:sp>
      <p:sp>
        <p:nvSpPr>
          <p:cNvPr id="6" name="TextBox 5">
            <a:extLst>
              <a:ext uri="{FF2B5EF4-FFF2-40B4-BE49-F238E27FC236}">
                <a16:creationId xmlns:a16="http://schemas.microsoft.com/office/drawing/2014/main" id="{19174AED-8B7A-ADA4-9954-9F97C09A75DA}"/>
              </a:ext>
            </a:extLst>
          </p:cNvPr>
          <p:cNvSpPr txBox="1"/>
          <p:nvPr/>
        </p:nvSpPr>
        <p:spPr>
          <a:xfrm>
            <a:off x="325725" y="1859340"/>
            <a:ext cx="7536482" cy="1569660"/>
          </a:xfrm>
          <a:prstGeom prst="rect">
            <a:avLst/>
          </a:prstGeom>
          <a:noFill/>
        </p:spPr>
        <p:txBody>
          <a:bodyPr wrap="square" rtlCol="0">
            <a:spAutoFit/>
          </a:bodyPr>
          <a:lstStyle/>
          <a:p>
            <a:r>
              <a:rPr lang="vi-VN" sz="2400">
                <a:solidFill>
                  <a:schemeClr val="bg1"/>
                </a:solidFill>
              </a:rPr>
              <a:t>- </a:t>
            </a:r>
            <a:r>
              <a:rPr lang="en-US" sz="2400">
                <a:solidFill>
                  <a:srgbClr val="FFFF00"/>
                </a:solidFill>
              </a:rPr>
              <a:t>A network protocol, also known as a communication protocol, is a set of</a:t>
            </a:r>
            <a:r>
              <a:rPr lang="vi-VN" sz="2400">
                <a:solidFill>
                  <a:srgbClr val="FFFF00"/>
                </a:solidFill>
              </a:rPr>
              <a:t> </a:t>
            </a:r>
            <a:r>
              <a:rPr lang="en-US" sz="2400">
                <a:solidFill>
                  <a:srgbClr val="FFFF00"/>
                </a:solidFill>
              </a:rPr>
              <a:t>rules on how participants communicate when sending and receiving data over a network</a:t>
            </a:r>
          </a:p>
        </p:txBody>
      </p:sp>
      <p:sp>
        <p:nvSpPr>
          <p:cNvPr id="7" name="TextBox 6">
            <a:extLst>
              <a:ext uri="{FF2B5EF4-FFF2-40B4-BE49-F238E27FC236}">
                <a16:creationId xmlns:a16="http://schemas.microsoft.com/office/drawing/2014/main" id="{DAF16305-6529-0321-4684-6B32C787A245}"/>
              </a:ext>
            </a:extLst>
          </p:cNvPr>
          <p:cNvSpPr txBox="1"/>
          <p:nvPr/>
        </p:nvSpPr>
        <p:spPr>
          <a:xfrm>
            <a:off x="325724" y="3429000"/>
            <a:ext cx="7862207" cy="2524054"/>
          </a:xfrm>
          <a:prstGeom prst="rect">
            <a:avLst/>
          </a:prstGeom>
          <a:noFill/>
        </p:spPr>
        <p:txBody>
          <a:bodyPr wrap="square" rtlCol="0">
            <a:spAutoFit/>
          </a:bodyPr>
          <a:lstStyle/>
          <a:p>
            <a:r>
              <a:rPr lang="vi-VN" sz="2400">
                <a:solidFill>
                  <a:schemeClr val="bg1"/>
                </a:solidFill>
              </a:rPr>
              <a:t>- </a:t>
            </a:r>
            <a:r>
              <a:rPr lang="en-US" sz="2400">
                <a:solidFill>
                  <a:schemeClr val="bg1"/>
                </a:solidFill>
              </a:rPr>
              <a:t>Các </a:t>
            </a:r>
            <a:r>
              <a:rPr lang="en-US" sz="2400" err="1">
                <a:solidFill>
                  <a:schemeClr val="bg1"/>
                </a:solidFill>
              </a:rPr>
              <a:t>quy</a:t>
            </a:r>
            <a:r>
              <a:rPr lang="en-US" sz="2400">
                <a:solidFill>
                  <a:schemeClr val="bg1"/>
                </a:solidFill>
              </a:rPr>
              <a:t> </a:t>
            </a:r>
            <a:r>
              <a:rPr lang="en-US" sz="2400" err="1">
                <a:solidFill>
                  <a:schemeClr val="bg1"/>
                </a:solidFill>
              </a:rPr>
              <a:t>định</a:t>
            </a:r>
            <a:r>
              <a:rPr lang="en-US" sz="2400">
                <a:solidFill>
                  <a:schemeClr val="bg1"/>
                </a:solidFill>
              </a:rPr>
              <a:t> </a:t>
            </a:r>
            <a:r>
              <a:rPr lang="en-US" sz="2400" err="1">
                <a:solidFill>
                  <a:schemeClr val="bg1"/>
                </a:solidFill>
              </a:rPr>
              <a:t>liên</a:t>
            </a:r>
            <a:r>
              <a:rPr lang="en-US" sz="2400">
                <a:solidFill>
                  <a:schemeClr val="bg1"/>
                </a:solidFill>
              </a:rPr>
              <a:t> </a:t>
            </a:r>
            <a:r>
              <a:rPr lang="en-US" sz="2400" err="1">
                <a:solidFill>
                  <a:schemeClr val="bg1"/>
                </a:solidFill>
              </a:rPr>
              <a:t>quan</a:t>
            </a:r>
            <a:r>
              <a:rPr lang="en-US" sz="2400">
                <a:solidFill>
                  <a:schemeClr val="bg1"/>
                </a:solidFill>
              </a:rPr>
              <a:t> </a:t>
            </a:r>
            <a:r>
              <a:rPr lang="en-US" sz="2400" err="1">
                <a:solidFill>
                  <a:schemeClr val="bg1"/>
                </a:solidFill>
              </a:rPr>
              <a:t>đến</a:t>
            </a:r>
            <a:r>
              <a:rPr lang="en-US" sz="2400">
                <a:solidFill>
                  <a:schemeClr val="bg1"/>
                </a:solidFill>
              </a:rPr>
              <a:t> </a:t>
            </a:r>
            <a:r>
              <a:rPr lang="en-US" sz="2400" err="1">
                <a:solidFill>
                  <a:schemeClr val="bg1"/>
                </a:solidFill>
              </a:rPr>
              <a:t>gửi</a:t>
            </a:r>
            <a:r>
              <a:rPr lang="en-US" sz="2400">
                <a:solidFill>
                  <a:schemeClr val="bg1"/>
                </a:solidFill>
              </a:rPr>
              <a:t> </a:t>
            </a:r>
            <a:r>
              <a:rPr lang="en-US" sz="2400" err="1">
                <a:solidFill>
                  <a:schemeClr val="bg1"/>
                </a:solidFill>
              </a:rPr>
              <a:t>thư</a:t>
            </a:r>
            <a:r>
              <a:rPr lang="en-US" sz="2400">
                <a:solidFill>
                  <a:schemeClr val="bg1"/>
                </a:solidFill>
              </a:rPr>
              <a:t> </a:t>
            </a:r>
            <a:r>
              <a:rPr lang="en-US" sz="2400" err="1">
                <a:solidFill>
                  <a:schemeClr val="bg1"/>
                </a:solidFill>
              </a:rPr>
              <a:t>có</a:t>
            </a:r>
            <a:r>
              <a:rPr lang="en-US" sz="2400">
                <a:solidFill>
                  <a:schemeClr val="bg1"/>
                </a:solidFill>
              </a:rPr>
              <a:t> </a:t>
            </a:r>
            <a:r>
              <a:rPr lang="en-US" sz="2400" err="1">
                <a:solidFill>
                  <a:schemeClr val="bg1"/>
                </a:solidFill>
              </a:rPr>
              <a:t>tên</a:t>
            </a:r>
            <a:r>
              <a:rPr lang="en-US" sz="2400">
                <a:solidFill>
                  <a:schemeClr val="bg1"/>
                </a:solidFill>
              </a:rPr>
              <a:t> </a:t>
            </a:r>
            <a:r>
              <a:rPr lang="en-US" sz="2400" err="1">
                <a:solidFill>
                  <a:schemeClr val="bg1"/>
                </a:solidFill>
              </a:rPr>
              <a:t>là</a:t>
            </a:r>
            <a:r>
              <a:rPr lang="en-US" sz="2400">
                <a:solidFill>
                  <a:schemeClr val="bg1"/>
                </a:solidFill>
              </a:rPr>
              <a:t> </a:t>
            </a:r>
            <a:r>
              <a:rPr lang="en-US" sz="2400" err="1">
                <a:solidFill>
                  <a:schemeClr val="bg1"/>
                </a:solidFill>
              </a:rPr>
              <a:t>giao</a:t>
            </a:r>
            <a:r>
              <a:rPr lang="en-US" sz="2400">
                <a:solidFill>
                  <a:schemeClr val="bg1"/>
                </a:solidFill>
              </a:rPr>
              <a:t> </a:t>
            </a:r>
            <a:r>
              <a:rPr lang="en-US" sz="2400" err="1">
                <a:solidFill>
                  <a:schemeClr val="bg1"/>
                </a:solidFill>
              </a:rPr>
              <a:t>thức</a:t>
            </a:r>
            <a:r>
              <a:rPr lang="en-US" sz="2400">
                <a:solidFill>
                  <a:schemeClr val="bg1"/>
                </a:solidFill>
              </a:rPr>
              <a:t> SMTP (Simple Mail Transfer Protocol), </a:t>
            </a:r>
            <a:r>
              <a:rPr lang="en-US" sz="2400" err="1">
                <a:solidFill>
                  <a:schemeClr val="bg1"/>
                </a:solidFill>
              </a:rPr>
              <a:t>còn</a:t>
            </a:r>
            <a:r>
              <a:rPr lang="en-US" sz="2400">
                <a:solidFill>
                  <a:schemeClr val="bg1"/>
                </a:solidFill>
              </a:rPr>
              <a:t> </a:t>
            </a:r>
            <a:r>
              <a:rPr lang="en-US" sz="2400" err="1">
                <a:solidFill>
                  <a:schemeClr val="bg1"/>
                </a:solidFill>
              </a:rPr>
              <a:t>các</a:t>
            </a:r>
            <a:r>
              <a:rPr lang="en-US" sz="2400">
                <a:solidFill>
                  <a:schemeClr val="bg1"/>
                </a:solidFill>
              </a:rPr>
              <a:t> </a:t>
            </a:r>
            <a:r>
              <a:rPr lang="en-US" sz="2400" err="1">
                <a:solidFill>
                  <a:schemeClr val="bg1"/>
                </a:solidFill>
              </a:rPr>
              <a:t>quy</a:t>
            </a:r>
            <a:r>
              <a:rPr lang="en-US" sz="2400">
                <a:solidFill>
                  <a:schemeClr val="bg1"/>
                </a:solidFill>
              </a:rPr>
              <a:t> </a:t>
            </a:r>
            <a:r>
              <a:rPr lang="en-US" sz="2400" err="1">
                <a:solidFill>
                  <a:schemeClr val="bg1"/>
                </a:solidFill>
              </a:rPr>
              <a:t>định</a:t>
            </a:r>
            <a:r>
              <a:rPr lang="en-US" sz="2400">
                <a:solidFill>
                  <a:schemeClr val="bg1"/>
                </a:solidFill>
              </a:rPr>
              <a:t> </a:t>
            </a:r>
            <a:r>
              <a:rPr lang="en-US" sz="2400" err="1">
                <a:solidFill>
                  <a:schemeClr val="bg1"/>
                </a:solidFill>
              </a:rPr>
              <a:t>về</a:t>
            </a:r>
            <a:r>
              <a:rPr lang="en-US" sz="2400">
                <a:solidFill>
                  <a:schemeClr val="bg1"/>
                </a:solidFill>
              </a:rPr>
              <a:t> </a:t>
            </a:r>
            <a:r>
              <a:rPr lang="en-US" sz="2400" err="1">
                <a:solidFill>
                  <a:schemeClr val="bg1"/>
                </a:solidFill>
              </a:rPr>
              <a:t>cách</a:t>
            </a:r>
            <a:r>
              <a:rPr lang="en-US" sz="2400">
                <a:solidFill>
                  <a:schemeClr val="bg1"/>
                </a:solidFill>
              </a:rPr>
              <a:t> </a:t>
            </a:r>
            <a:r>
              <a:rPr lang="en-US" sz="2400" err="1">
                <a:solidFill>
                  <a:schemeClr val="bg1"/>
                </a:solidFill>
              </a:rPr>
              <a:t>người</a:t>
            </a:r>
            <a:r>
              <a:rPr lang="en-US" sz="2400">
                <a:solidFill>
                  <a:schemeClr val="bg1"/>
                </a:solidFill>
              </a:rPr>
              <a:t> </a:t>
            </a:r>
            <a:r>
              <a:rPr lang="en-US" sz="2400" err="1">
                <a:solidFill>
                  <a:schemeClr val="bg1"/>
                </a:solidFill>
              </a:rPr>
              <a:t>nhận</a:t>
            </a:r>
            <a:r>
              <a:rPr lang="en-US" sz="2400">
                <a:solidFill>
                  <a:schemeClr val="bg1"/>
                </a:solidFill>
              </a:rPr>
              <a:t> </a:t>
            </a:r>
            <a:r>
              <a:rPr lang="en-US" sz="2400" err="1">
                <a:solidFill>
                  <a:schemeClr val="bg1"/>
                </a:solidFill>
              </a:rPr>
              <a:t>lấy</a:t>
            </a:r>
            <a:r>
              <a:rPr lang="en-US" sz="2400">
                <a:solidFill>
                  <a:schemeClr val="bg1"/>
                </a:solidFill>
              </a:rPr>
              <a:t> </a:t>
            </a:r>
            <a:r>
              <a:rPr lang="en-US" sz="2400" err="1">
                <a:solidFill>
                  <a:schemeClr val="bg1"/>
                </a:solidFill>
              </a:rPr>
              <a:t>thư</a:t>
            </a:r>
            <a:r>
              <a:rPr lang="en-US" sz="2400">
                <a:solidFill>
                  <a:schemeClr val="bg1"/>
                </a:solidFill>
              </a:rPr>
              <a:t> </a:t>
            </a:r>
            <a:r>
              <a:rPr lang="en-US" sz="2400" err="1">
                <a:solidFill>
                  <a:schemeClr val="bg1"/>
                </a:solidFill>
              </a:rPr>
              <a:t>có</a:t>
            </a:r>
            <a:r>
              <a:rPr lang="en-US" sz="2400">
                <a:solidFill>
                  <a:schemeClr val="bg1"/>
                </a:solidFill>
              </a:rPr>
              <a:t> </a:t>
            </a:r>
            <a:r>
              <a:rPr lang="en-US" sz="2400" err="1">
                <a:solidFill>
                  <a:schemeClr val="bg1"/>
                </a:solidFill>
              </a:rPr>
              <a:t>tên</a:t>
            </a:r>
            <a:r>
              <a:rPr lang="en-US" sz="2400">
                <a:solidFill>
                  <a:schemeClr val="bg1"/>
                </a:solidFill>
              </a:rPr>
              <a:t> </a:t>
            </a:r>
            <a:r>
              <a:rPr lang="en-US" sz="2400" err="1">
                <a:solidFill>
                  <a:schemeClr val="bg1"/>
                </a:solidFill>
              </a:rPr>
              <a:t>là</a:t>
            </a:r>
            <a:r>
              <a:rPr lang="en-US" sz="2400">
                <a:solidFill>
                  <a:schemeClr val="bg1"/>
                </a:solidFill>
              </a:rPr>
              <a:t> </a:t>
            </a:r>
            <a:r>
              <a:rPr lang="en-US" sz="2400" err="1">
                <a:solidFill>
                  <a:schemeClr val="bg1"/>
                </a:solidFill>
              </a:rPr>
              <a:t>giao</a:t>
            </a:r>
            <a:r>
              <a:rPr lang="en-US" sz="2400">
                <a:solidFill>
                  <a:schemeClr val="bg1"/>
                </a:solidFill>
              </a:rPr>
              <a:t> </a:t>
            </a:r>
            <a:r>
              <a:rPr lang="en-US" sz="2400" err="1">
                <a:solidFill>
                  <a:schemeClr val="bg1"/>
                </a:solidFill>
              </a:rPr>
              <a:t>thức</a:t>
            </a:r>
            <a:r>
              <a:rPr lang="en-US" sz="2400">
                <a:solidFill>
                  <a:schemeClr val="bg1"/>
                </a:solidFill>
              </a:rPr>
              <a:t> POP3 (Post Office Protocol </a:t>
            </a:r>
            <a:r>
              <a:rPr lang="en-US" sz="2400" err="1">
                <a:solidFill>
                  <a:schemeClr val="bg1"/>
                </a:solidFill>
              </a:rPr>
              <a:t>phiên</a:t>
            </a:r>
            <a:r>
              <a:rPr lang="en-US" sz="2400">
                <a:solidFill>
                  <a:schemeClr val="bg1"/>
                </a:solidFill>
              </a:rPr>
              <a:t> </a:t>
            </a:r>
            <a:r>
              <a:rPr lang="en-US" sz="2400" err="1">
                <a:solidFill>
                  <a:schemeClr val="bg1"/>
                </a:solidFill>
              </a:rPr>
              <a:t>bản</a:t>
            </a:r>
            <a:r>
              <a:rPr lang="en-US" sz="2400">
                <a:solidFill>
                  <a:schemeClr val="bg1"/>
                </a:solidFill>
              </a:rPr>
              <a:t> 3) </a:t>
            </a:r>
            <a:r>
              <a:rPr lang="en-US" sz="2400" err="1">
                <a:solidFill>
                  <a:schemeClr val="bg1"/>
                </a:solidFill>
              </a:rPr>
              <a:t>hoặc</a:t>
            </a:r>
            <a:r>
              <a:rPr lang="en-US" sz="2400">
                <a:solidFill>
                  <a:schemeClr val="bg1"/>
                </a:solidFill>
              </a:rPr>
              <a:t> IMAP (Internet Message Access Protocol).</a:t>
            </a:r>
          </a:p>
          <a:p>
            <a:br>
              <a:rPr lang="en-US">
                <a:solidFill>
                  <a:schemeClr val="bg1"/>
                </a:solidFill>
              </a:rPr>
            </a:br>
            <a:endParaRPr lang="en-US">
              <a:solidFill>
                <a:schemeClr val="bg1"/>
              </a:solidFill>
            </a:endParaRPr>
          </a:p>
        </p:txBody>
      </p:sp>
      <p:sp>
        <p:nvSpPr>
          <p:cNvPr id="8" name="TextBox 7">
            <a:extLst>
              <a:ext uri="{FF2B5EF4-FFF2-40B4-BE49-F238E27FC236}">
                <a16:creationId xmlns:a16="http://schemas.microsoft.com/office/drawing/2014/main" id="{9BAFFBE9-CADA-6190-62F5-6658AE5AAFD2}"/>
              </a:ext>
            </a:extLst>
          </p:cNvPr>
          <p:cNvSpPr txBox="1"/>
          <p:nvPr/>
        </p:nvSpPr>
        <p:spPr>
          <a:xfrm>
            <a:off x="325725" y="5449268"/>
            <a:ext cx="11301909" cy="1200329"/>
          </a:xfrm>
          <a:prstGeom prst="rect">
            <a:avLst/>
          </a:prstGeom>
          <a:noFill/>
        </p:spPr>
        <p:txBody>
          <a:bodyPr wrap="square" rtlCol="0">
            <a:spAutoFit/>
          </a:bodyPr>
          <a:lstStyle/>
          <a:p>
            <a:r>
              <a:rPr lang="vi-VN" sz="2400">
                <a:solidFill>
                  <a:schemeClr val="bg1"/>
                </a:solidFill>
              </a:rPr>
              <a:t>- </a:t>
            </a:r>
            <a:r>
              <a:rPr lang="en-US" sz="2400">
                <a:solidFill>
                  <a:srgbClr val="FFFF00"/>
                </a:solidFill>
              </a:rPr>
              <a:t>The rules about sending emails are called the SMTP (Simple Mail Transfer Protocol), while the rules about how the recipient retrieves emails are called the POP3 (Post Office Protocol version 3) or IMAP (Internet Message Access Protocol).</a:t>
            </a:r>
          </a:p>
        </p:txBody>
      </p:sp>
      <p:pic>
        <p:nvPicPr>
          <p:cNvPr id="19" name="Picture 18">
            <a:extLst>
              <a:ext uri="{FF2B5EF4-FFF2-40B4-BE49-F238E27FC236}">
                <a16:creationId xmlns:a16="http://schemas.microsoft.com/office/drawing/2014/main" id="{439D9F7C-C407-69EA-1BF1-6AB12766EF16}"/>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4883" b="98047" l="9961" r="98307">
                        <a14:foregroundMark x1="21224" y1="32422" x2="25260" y2="50684"/>
                        <a14:foregroundMark x1="21419" y1="75781" x2="39258" y2="93945"/>
                        <a14:foregroundMark x1="39258" y1="93945" x2="46810" y2="94922"/>
                        <a14:foregroundMark x1="46810" y1="94922" x2="51953" y2="91602"/>
                        <a14:foregroundMark x1="51953" y1="91602" x2="67253" y2="88477"/>
                        <a14:foregroundMark x1="92708" y1="87695" x2="86328" y2="86719"/>
                        <a14:foregroundMark x1="85026" y1="89160" x2="94010" y2="73047"/>
                        <a14:foregroundMark x1="36979" y1="98047" x2="77279" y2="95605"/>
                        <a14:foregroundMark x1="78451" y1="15234" x2="77865" y2="6445"/>
                        <a14:foregroundMark x1="83008" y1="6934" x2="85286" y2="10449"/>
                        <a14:foregroundMark x1="83594" y1="4883" x2="85482" y2="9082"/>
                        <a14:foregroundMark x1="97917" y1="54004" x2="98307" y2="67480"/>
                        <a14:foregroundMark x1="90430" y1="62305" x2="83333" y2="63574"/>
                        <a14:foregroundMark x1="83333" y1="63574" x2="83268" y2="63770"/>
                        <a14:foregroundMark x1="82747" y1="65820" x2="83464" y2="54688"/>
                      </a14:backgroundRemoval>
                    </a14:imgEffect>
                  </a14:imgLayer>
                </a14:imgProps>
              </a:ext>
              <a:ext uri="{28A0092B-C50C-407E-A947-70E740481C1C}">
                <a14:useLocalDpi xmlns:a14="http://schemas.microsoft.com/office/drawing/2010/main" val="0"/>
              </a:ext>
            </a:extLst>
          </a:blip>
          <a:stretch>
            <a:fillRect/>
          </a:stretch>
        </p:blipFill>
        <p:spPr>
          <a:xfrm>
            <a:off x="7243867" y="714410"/>
            <a:ext cx="4811031" cy="4038315"/>
          </a:xfrm>
          <a:prstGeom prst="rect">
            <a:avLst/>
          </a:prstGeom>
        </p:spPr>
      </p:pic>
    </p:spTree>
    <p:extLst>
      <p:ext uri="{BB962C8B-B14F-4D97-AF65-F5344CB8AC3E}">
        <p14:creationId xmlns:p14="http://schemas.microsoft.com/office/powerpoint/2010/main" val="76512185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1B537D7-8D8B-6539-A7D0-3199387F8B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a:extLst>
              <a:ext uri="{FF2B5EF4-FFF2-40B4-BE49-F238E27FC236}">
                <a16:creationId xmlns:a16="http://schemas.microsoft.com/office/drawing/2014/main" id="{B2480169-AF27-51C8-A9B1-85AAF05DC76D}"/>
              </a:ext>
            </a:extLst>
          </p:cNvPr>
          <p:cNvSpPr txBox="1"/>
          <p:nvPr/>
        </p:nvSpPr>
        <p:spPr>
          <a:xfrm>
            <a:off x="462537" y="35468"/>
            <a:ext cx="11609825" cy="1200329"/>
          </a:xfrm>
          <a:prstGeom prst="rect">
            <a:avLst/>
          </a:prstGeom>
          <a:noFill/>
        </p:spPr>
        <p:txBody>
          <a:bodyPr wrap="square" rtlCol="0">
            <a:spAutoFit/>
          </a:bodyPr>
          <a:lstStyle/>
          <a:p>
            <a:r>
              <a:rPr lang="en-US">
                <a:solidFill>
                  <a:schemeClr val="bg1"/>
                </a:solidFill>
              </a:rPr>
              <a:t> </a:t>
            </a:r>
            <a:r>
              <a:rPr lang="en-US" sz="2400">
                <a:solidFill>
                  <a:schemeClr val="bg1"/>
                </a:solidFill>
              </a:rPr>
              <a:t>* </a:t>
            </a:r>
            <a:r>
              <a:rPr lang="en-US" sz="2400" err="1">
                <a:solidFill>
                  <a:schemeClr val="bg1"/>
                </a:solidFill>
              </a:rPr>
              <a:t>Việc</a:t>
            </a:r>
            <a:r>
              <a:rPr lang="en-US" sz="2400">
                <a:solidFill>
                  <a:schemeClr val="bg1"/>
                </a:solidFill>
              </a:rPr>
              <a:t> </a:t>
            </a:r>
            <a:r>
              <a:rPr lang="en-US" sz="2400" err="1">
                <a:solidFill>
                  <a:schemeClr val="bg1"/>
                </a:solidFill>
              </a:rPr>
              <a:t>trao</a:t>
            </a:r>
            <a:r>
              <a:rPr lang="en-US" sz="2400">
                <a:solidFill>
                  <a:schemeClr val="bg1"/>
                </a:solidFill>
              </a:rPr>
              <a:t> </a:t>
            </a:r>
            <a:r>
              <a:rPr lang="en-US" sz="2400" err="1">
                <a:solidFill>
                  <a:schemeClr val="bg1"/>
                </a:solidFill>
              </a:rPr>
              <a:t>đổi</a:t>
            </a:r>
            <a:r>
              <a:rPr lang="en-US" sz="2400">
                <a:solidFill>
                  <a:schemeClr val="bg1"/>
                </a:solidFill>
              </a:rPr>
              <a:t> </a:t>
            </a:r>
            <a:r>
              <a:rPr lang="en-US" sz="2400" err="1">
                <a:solidFill>
                  <a:schemeClr val="bg1"/>
                </a:solidFill>
              </a:rPr>
              <a:t>dữ</a:t>
            </a:r>
            <a:r>
              <a:rPr lang="en-US" sz="2400">
                <a:solidFill>
                  <a:schemeClr val="bg1"/>
                </a:solidFill>
              </a:rPr>
              <a:t> </a:t>
            </a:r>
            <a:r>
              <a:rPr lang="en-US" sz="2400" err="1">
                <a:solidFill>
                  <a:schemeClr val="bg1"/>
                </a:solidFill>
              </a:rPr>
              <a:t>liệu</a:t>
            </a:r>
            <a:r>
              <a:rPr lang="en-US" sz="2400">
                <a:solidFill>
                  <a:schemeClr val="bg1"/>
                </a:solidFill>
              </a:rPr>
              <a:t> </a:t>
            </a:r>
            <a:r>
              <a:rPr lang="en-US" sz="2400" err="1">
                <a:solidFill>
                  <a:schemeClr val="bg1"/>
                </a:solidFill>
              </a:rPr>
              <a:t>giữa</a:t>
            </a:r>
            <a:r>
              <a:rPr lang="en-US" sz="2400">
                <a:solidFill>
                  <a:schemeClr val="bg1"/>
                </a:solidFill>
              </a:rPr>
              <a:t> </a:t>
            </a:r>
            <a:r>
              <a:rPr lang="en-US" sz="2400" err="1">
                <a:solidFill>
                  <a:schemeClr val="bg1"/>
                </a:solidFill>
              </a:rPr>
              <a:t>các</a:t>
            </a:r>
            <a:r>
              <a:rPr lang="en-US" sz="2400">
                <a:solidFill>
                  <a:schemeClr val="bg1"/>
                </a:solidFill>
              </a:rPr>
              <a:t> </a:t>
            </a:r>
            <a:r>
              <a:rPr lang="en-US" sz="2400" err="1">
                <a:solidFill>
                  <a:schemeClr val="bg1"/>
                </a:solidFill>
              </a:rPr>
              <a:t>máy</a:t>
            </a:r>
            <a:r>
              <a:rPr lang="en-US" sz="2400">
                <a:solidFill>
                  <a:schemeClr val="bg1"/>
                </a:solidFill>
              </a:rPr>
              <a:t> </a:t>
            </a:r>
            <a:r>
              <a:rPr lang="en-US" sz="2400" err="1">
                <a:solidFill>
                  <a:schemeClr val="bg1"/>
                </a:solidFill>
              </a:rPr>
              <a:t>tính</a:t>
            </a:r>
            <a:r>
              <a:rPr lang="en-US" sz="2400">
                <a:solidFill>
                  <a:schemeClr val="bg1"/>
                </a:solidFill>
              </a:rPr>
              <a:t> </a:t>
            </a:r>
            <a:r>
              <a:rPr lang="en-US" sz="2400" err="1">
                <a:solidFill>
                  <a:schemeClr val="bg1"/>
                </a:solidFill>
              </a:rPr>
              <a:t>trong</a:t>
            </a:r>
            <a:r>
              <a:rPr lang="en-US" sz="2400">
                <a:solidFill>
                  <a:schemeClr val="bg1"/>
                </a:solidFill>
              </a:rPr>
              <a:t> </a:t>
            </a:r>
            <a:r>
              <a:rPr lang="en-US" sz="2400" err="1">
                <a:solidFill>
                  <a:schemeClr val="bg1"/>
                </a:solidFill>
              </a:rPr>
              <a:t>mạng</a:t>
            </a:r>
            <a:r>
              <a:rPr lang="en-US" sz="2400">
                <a:solidFill>
                  <a:schemeClr val="bg1"/>
                </a:solidFill>
              </a:rPr>
              <a:t> </a:t>
            </a:r>
            <a:r>
              <a:rPr lang="en-US" sz="2400" err="1">
                <a:solidFill>
                  <a:schemeClr val="bg1"/>
                </a:solidFill>
              </a:rPr>
              <a:t>cục</a:t>
            </a:r>
            <a:r>
              <a:rPr lang="en-US" sz="2400">
                <a:solidFill>
                  <a:schemeClr val="bg1"/>
                </a:solidFill>
              </a:rPr>
              <a:t> </a:t>
            </a:r>
            <a:r>
              <a:rPr lang="en-US" sz="2400" err="1">
                <a:solidFill>
                  <a:schemeClr val="bg1"/>
                </a:solidFill>
              </a:rPr>
              <a:t>bộ</a:t>
            </a:r>
            <a:r>
              <a:rPr lang="en-US" sz="2400">
                <a:solidFill>
                  <a:schemeClr val="bg1"/>
                </a:solidFill>
              </a:rPr>
              <a:t> </a:t>
            </a:r>
            <a:r>
              <a:rPr lang="en-US" sz="2400" err="1">
                <a:solidFill>
                  <a:schemeClr val="bg1"/>
                </a:solidFill>
              </a:rPr>
              <a:t>tuân</a:t>
            </a:r>
            <a:r>
              <a:rPr lang="en-US" sz="2400">
                <a:solidFill>
                  <a:schemeClr val="bg1"/>
                </a:solidFill>
              </a:rPr>
              <a:t> </a:t>
            </a:r>
            <a:r>
              <a:rPr lang="en-US" sz="2400" err="1">
                <a:solidFill>
                  <a:schemeClr val="bg1"/>
                </a:solidFill>
              </a:rPr>
              <a:t>thủ</a:t>
            </a:r>
            <a:r>
              <a:rPr lang="en-US" sz="2400">
                <a:solidFill>
                  <a:schemeClr val="bg1"/>
                </a:solidFill>
              </a:rPr>
              <a:t> </a:t>
            </a:r>
            <a:r>
              <a:rPr lang="en-US" sz="2400" err="1">
                <a:solidFill>
                  <a:schemeClr val="bg1"/>
                </a:solidFill>
              </a:rPr>
              <a:t>theo</a:t>
            </a:r>
            <a:r>
              <a:rPr lang="en-US" sz="2400">
                <a:solidFill>
                  <a:schemeClr val="bg1"/>
                </a:solidFill>
              </a:rPr>
              <a:t> </a:t>
            </a:r>
            <a:r>
              <a:rPr lang="en-US" sz="2400" err="1">
                <a:solidFill>
                  <a:schemeClr val="bg1"/>
                </a:solidFill>
              </a:rPr>
              <a:t>giao</a:t>
            </a:r>
            <a:r>
              <a:rPr lang="en-US" sz="2400">
                <a:solidFill>
                  <a:schemeClr val="bg1"/>
                </a:solidFill>
              </a:rPr>
              <a:t> </a:t>
            </a:r>
            <a:r>
              <a:rPr lang="en-US" sz="2400" err="1">
                <a:solidFill>
                  <a:schemeClr val="bg1"/>
                </a:solidFill>
              </a:rPr>
              <a:t>thức</a:t>
            </a:r>
            <a:r>
              <a:rPr lang="en-US" sz="2400">
                <a:solidFill>
                  <a:schemeClr val="bg1"/>
                </a:solidFill>
              </a:rPr>
              <a:t> Ethernet </a:t>
            </a:r>
            <a:r>
              <a:rPr lang="en-US" sz="2400" err="1">
                <a:solidFill>
                  <a:schemeClr val="bg1"/>
                </a:solidFill>
              </a:rPr>
              <a:t>với</a:t>
            </a:r>
            <a:r>
              <a:rPr lang="en-US" sz="2400">
                <a:solidFill>
                  <a:schemeClr val="bg1"/>
                </a:solidFill>
              </a:rPr>
              <a:t> </a:t>
            </a:r>
            <a:r>
              <a:rPr lang="en-US" sz="2400" err="1">
                <a:solidFill>
                  <a:schemeClr val="bg1"/>
                </a:solidFill>
              </a:rPr>
              <a:t>một</a:t>
            </a:r>
            <a:r>
              <a:rPr lang="en-US" sz="2400">
                <a:solidFill>
                  <a:schemeClr val="bg1"/>
                </a:solidFill>
              </a:rPr>
              <a:t> </a:t>
            </a:r>
            <a:r>
              <a:rPr lang="en-US" sz="2400" err="1">
                <a:solidFill>
                  <a:schemeClr val="bg1"/>
                </a:solidFill>
              </a:rPr>
              <a:t>số</a:t>
            </a:r>
            <a:r>
              <a:rPr lang="en-US" sz="2400">
                <a:solidFill>
                  <a:schemeClr val="bg1"/>
                </a:solidFill>
              </a:rPr>
              <a:t> </a:t>
            </a:r>
            <a:r>
              <a:rPr lang="en-US" sz="2400" err="1">
                <a:solidFill>
                  <a:schemeClr val="bg1"/>
                </a:solidFill>
              </a:rPr>
              <a:t>quy</a:t>
            </a:r>
            <a:r>
              <a:rPr lang="en-US" sz="2400">
                <a:solidFill>
                  <a:schemeClr val="bg1"/>
                </a:solidFill>
              </a:rPr>
              <a:t> </a:t>
            </a:r>
            <a:r>
              <a:rPr lang="en-US" sz="2400" err="1">
                <a:solidFill>
                  <a:schemeClr val="bg1"/>
                </a:solidFill>
              </a:rPr>
              <a:t>định</a:t>
            </a:r>
            <a:r>
              <a:rPr lang="en-US" sz="2400">
                <a:solidFill>
                  <a:schemeClr val="bg1"/>
                </a:solidFill>
              </a:rPr>
              <a:t> </a:t>
            </a:r>
            <a:r>
              <a:rPr lang="en-US" sz="2400" err="1">
                <a:solidFill>
                  <a:schemeClr val="bg1"/>
                </a:solidFill>
              </a:rPr>
              <a:t>chính</a:t>
            </a:r>
            <a:r>
              <a:rPr lang="en-US" sz="2400">
                <a:solidFill>
                  <a:schemeClr val="bg1"/>
                </a:solidFill>
              </a:rPr>
              <a:t> </a:t>
            </a:r>
            <a:r>
              <a:rPr lang="en-US" sz="2400" err="1">
                <a:solidFill>
                  <a:schemeClr val="bg1"/>
                </a:solidFill>
              </a:rPr>
              <a:t>như</a:t>
            </a:r>
            <a:r>
              <a:rPr lang="en-US" sz="2400">
                <a:solidFill>
                  <a:schemeClr val="bg1"/>
                </a:solidFill>
              </a:rPr>
              <a:t> </a:t>
            </a:r>
            <a:r>
              <a:rPr lang="en-US" sz="2400" err="1">
                <a:solidFill>
                  <a:schemeClr val="bg1"/>
                </a:solidFill>
              </a:rPr>
              <a:t>sau</a:t>
            </a:r>
            <a:r>
              <a:rPr lang="en-US" sz="2400">
                <a:solidFill>
                  <a:schemeClr val="bg1"/>
                </a:solidFill>
              </a:rPr>
              <a:t> (</a:t>
            </a:r>
            <a:r>
              <a:rPr lang="en-US" sz="2400">
                <a:solidFill>
                  <a:srgbClr val="FFFF00"/>
                </a:solidFill>
              </a:rPr>
              <a:t>Data exchange between computers in a local network follows the Ethernet protocol with some main rules as follows</a:t>
            </a:r>
            <a:r>
              <a:rPr lang="en-US" sz="2400">
                <a:solidFill>
                  <a:schemeClr val="bg1"/>
                </a:solidFill>
              </a:rPr>
              <a:t>)</a:t>
            </a:r>
          </a:p>
        </p:txBody>
      </p:sp>
      <p:sp>
        <p:nvSpPr>
          <p:cNvPr id="33" name="TextBox 32">
            <a:extLst>
              <a:ext uri="{FF2B5EF4-FFF2-40B4-BE49-F238E27FC236}">
                <a16:creationId xmlns:a16="http://schemas.microsoft.com/office/drawing/2014/main" id="{D9074226-D160-B951-6257-71DA7721D04B}"/>
              </a:ext>
            </a:extLst>
          </p:cNvPr>
          <p:cNvSpPr txBox="1"/>
          <p:nvPr/>
        </p:nvSpPr>
        <p:spPr>
          <a:xfrm>
            <a:off x="462537" y="1222585"/>
            <a:ext cx="6601086" cy="954107"/>
          </a:xfrm>
          <a:prstGeom prst="rect">
            <a:avLst/>
          </a:prstGeom>
          <a:noFill/>
        </p:spPr>
        <p:txBody>
          <a:bodyPr wrap="square" rtlCol="0">
            <a:spAutoFit/>
          </a:bodyPr>
          <a:lstStyle/>
          <a:p>
            <a:r>
              <a:rPr lang="en-US" sz="2800" b="1" i="1">
                <a:solidFill>
                  <a:schemeClr val="bg1"/>
                </a:solidFill>
              </a:rPr>
              <a:t>- </a:t>
            </a:r>
            <a:r>
              <a:rPr lang="en-US" sz="2800" b="1" i="1">
                <a:solidFill>
                  <a:schemeClr val="bg2"/>
                </a:solidFill>
              </a:rPr>
              <a:t>Quy </a:t>
            </a:r>
            <a:r>
              <a:rPr lang="en-US" sz="2800" b="1" i="1" err="1">
                <a:solidFill>
                  <a:schemeClr val="bg2"/>
                </a:solidFill>
              </a:rPr>
              <a:t>định</a:t>
            </a:r>
            <a:r>
              <a:rPr lang="en-US" sz="2800" b="1" i="1">
                <a:solidFill>
                  <a:schemeClr val="bg2"/>
                </a:solidFill>
              </a:rPr>
              <a:t> </a:t>
            </a:r>
            <a:r>
              <a:rPr lang="en-US" sz="2800" b="1" i="1" err="1">
                <a:solidFill>
                  <a:schemeClr val="bg2"/>
                </a:solidFill>
              </a:rPr>
              <a:t>về</a:t>
            </a:r>
            <a:r>
              <a:rPr lang="en-US" sz="2800" b="1" i="1">
                <a:solidFill>
                  <a:schemeClr val="bg2"/>
                </a:solidFill>
              </a:rPr>
              <a:t> </a:t>
            </a:r>
            <a:r>
              <a:rPr lang="en-US" sz="2800" b="1" i="1" err="1">
                <a:solidFill>
                  <a:schemeClr val="bg2"/>
                </a:solidFill>
              </a:rPr>
              <a:t>địa</a:t>
            </a:r>
            <a:r>
              <a:rPr lang="en-US" sz="2800" b="1" i="1">
                <a:solidFill>
                  <a:schemeClr val="bg2"/>
                </a:solidFill>
              </a:rPr>
              <a:t> </a:t>
            </a:r>
            <a:r>
              <a:rPr lang="en-US" sz="2800" b="1" i="1" err="1">
                <a:solidFill>
                  <a:schemeClr val="bg2"/>
                </a:solidFill>
              </a:rPr>
              <a:t>chỉ</a:t>
            </a:r>
            <a:r>
              <a:rPr lang="en-US" sz="2800" b="1" i="1">
                <a:solidFill>
                  <a:schemeClr val="bg1"/>
                </a:solidFill>
              </a:rPr>
              <a:t>.(</a:t>
            </a:r>
            <a:r>
              <a:rPr lang="en-US" sz="2800" b="1" i="1">
                <a:solidFill>
                  <a:srgbClr val="FFFF00"/>
                </a:solidFill>
              </a:rPr>
              <a:t>Regulations  about addresses.</a:t>
            </a:r>
            <a:r>
              <a:rPr lang="en-US" sz="2800" b="1" i="1">
                <a:solidFill>
                  <a:schemeClr val="bg1"/>
                </a:solidFill>
              </a:rPr>
              <a:t>)</a:t>
            </a:r>
            <a:r>
              <a:rPr lang="en-US" sz="2800">
                <a:solidFill>
                  <a:srgbClr val="FFFF00"/>
                </a:solidFill>
              </a:rPr>
              <a:t> </a:t>
            </a:r>
          </a:p>
        </p:txBody>
      </p:sp>
      <p:grpSp>
        <p:nvGrpSpPr>
          <p:cNvPr id="25" name="Group 24">
            <a:extLst>
              <a:ext uri="{FF2B5EF4-FFF2-40B4-BE49-F238E27FC236}">
                <a16:creationId xmlns:a16="http://schemas.microsoft.com/office/drawing/2014/main" id="{A6AEC4E1-1FAE-2740-C667-C48C0AB1AAFF}"/>
              </a:ext>
            </a:extLst>
          </p:cNvPr>
          <p:cNvGrpSpPr/>
          <p:nvPr/>
        </p:nvGrpSpPr>
        <p:grpSpPr>
          <a:xfrm>
            <a:off x="454487" y="2212234"/>
            <a:ext cx="5812962" cy="4460803"/>
            <a:chOff x="1434400" y="1951022"/>
            <a:chExt cx="5812962" cy="4460803"/>
          </a:xfrm>
        </p:grpSpPr>
        <p:sp>
          <p:nvSpPr>
            <p:cNvPr id="19" name="Rectangle 18">
              <a:extLst>
                <a:ext uri="{FF2B5EF4-FFF2-40B4-BE49-F238E27FC236}">
                  <a16:creationId xmlns:a16="http://schemas.microsoft.com/office/drawing/2014/main" id="{FBDA79A8-5CBA-5297-EF46-4146C3D496FB}"/>
                </a:ext>
              </a:extLst>
            </p:cNvPr>
            <p:cNvSpPr/>
            <p:nvPr/>
          </p:nvSpPr>
          <p:spPr>
            <a:xfrm>
              <a:off x="1434400" y="1951022"/>
              <a:ext cx="5812962" cy="4460803"/>
            </a:xfrm>
            <a:prstGeom prst="rect">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1499165B-9527-603C-429C-28EFDC4CA485}"/>
                </a:ext>
              </a:extLst>
            </p:cNvPr>
            <p:cNvSpPr txBox="1"/>
            <p:nvPr/>
          </p:nvSpPr>
          <p:spPr>
            <a:xfrm>
              <a:off x="1623124" y="1956985"/>
              <a:ext cx="5329761" cy="1938992"/>
            </a:xfrm>
            <a:prstGeom prst="rect">
              <a:avLst/>
            </a:prstGeom>
            <a:noFill/>
          </p:spPr>
          <p:txBody>
            <a:bodyPr wrap="square" rtlCol="0">
              <a:spAutoFit/>
            </a:bodyPr>
            <a:lstStyle/>
            <a:p>
              <a:r>
                <a:rPr lang="en-US">
                  <a:solidFill>
                    <a:schemeClr val="bg2"/>
                  </a:solidFill>
                </a:rPr>
                <a:t> </a:t>
              </a:r>
              <a:r>
                <a:rPr lang="en-US" sz="2400">
                  <a:solidFill>
                    <a:schemeClr val="bg2"/>
                  </a:solidFill>
                </a:rPr>
                <a:t>+</a:t>
              </a:r>
              <a:r>
                <a:rPr lang="en-US" sz="2400" err="1">
                  <a:solidFill>
                    <a:schemeClr val="bg1"/>
                  </a:solidFill>
                </a:rPr>
                <a:t>Mỗi</a:t>
              </a:r>
              <a:r>
                <a:rPr lang="en-US" sz="2400">
                  <a:solidFill>
                    <a:schemeClr val="bg1"/>
                  </a:solidFill>
                </a:rPr>
                <a:t> </a:t>
              </a:r>
              <a:r>
                <a:rPr lang="en-US" sz="2400" err="1">
                  <a:solidFill>
                    <a:schemeClr val="bg1"/>
                  </a:solidFill>
                </a:rPr>
                <a:t>thiết</a:t>
              </a:r>
              <a:r>
                <a:rPr lang="en-US" sz="2400">
                  <a:solidFill>
                    <a:schemeClr val="bg1"/>
                  </a:solidFill>
                </a:rPr>
                <a:t> </a:t>
              </a:r>
              <a:r>
                <a:rPr lang="en-US" sz="2400" err="1">
                  <a:solidFill>
                    <a:schemeClr val="bg1"/>
                  </a:solidFill>
                </a:rPr>
                <a:t>bị</a:t>
              </a:r>
              <a:r>
                <a:rPr lang="en-US" sz="2400">
                  <a:solidFill>
                    <a:schemeClr val="bg1"/>
                  </a:solidFill>
                </a:rPr>
                <a:t> </a:t>
              </a:r>
              <a:r>
                <a:rPr lang="en-US" sz="2400" err="1">
                  <a:solidFill>
                    <a:schemeClr val="bg1"/>
                  </a:solidFill>
                </a:rPr>
                <a:t>tham</a:t>
              </a:r>
              <a:r>
                <a:rPr lang="en-US" sz="2400">
                  <a:solidFill>
                    <a:schemeClr val="bg1"/>
                  </a:solidFill>
                </a:rPr>
                <a:t> </a:t>
              </a:r>
              <a:r>
                <a:rPr lang="en-US" sz="2000" err="1">
                  <a:solidFill>
                    <a:schemeClr val="bg1"/>
                  </a:solidFill>
                </a:rPr>
                <a:t>gia</a:t>
              </a:r>
              <a:r>
                <a:rPr lang="en-US" sz="2400">
                  <a:solidFill>
                    <a:schemeClr val="bg1"/>
                  </a:solidFill>
                </a:rPr>
                <a:t> </a:t>
              </a:r>
              <a:r>
                <a:rPr lang="en-US" sz="2400" err="1">
                  <a:solidFill>
                    <a:schemeClr val="bg1"/>
                  </a:solidFill>
                </a:rPr>
                <a:t>mạng</a:t>
              </a:r>
              <a:r>
                <a:rPr lang="en-US" sz="2400">
                  <a:solidFill>
                    <a:schemeClr val="bg1"/>
                  </a:solidFill>
                </a:rPr>
                <a:t> </a:t>
              </a:r>
              <a:r>
                <a:rPr lang="en-US" sz="2400" err="1">
                  <a:solidFill>
                    <a:schemeClr val="bg1"/>
                  </a:solidFill>
                </a:rPr>
                <a:t>đều</a:t>
              </a:r>
              <a:r>
                <a:rPr lang="en-US" sz="2400">
                  <a:solidFill>
                    <a:schemeClr val="bg1"/>
                  </a:solidFill>
                </a:rPr>
                <a:t> </a:t>
              </a:r>
              <a:r>
                <a:rPr lang="en-US" sz="2400" err="1">
                  <a:solidFill>
                    <a:schemeClr val="bg1"/>
                  </a:solidFill>
                </a:rPr>
                <a:t>có</a:t>
              </a:r>
              <a:r>
                <a:rPr lang="en-US" sz="2400">
                  <a:solidFill>
                    <a:schemeClr val="bg1"/>
                  </a:solidFill>
                </a:rPr>
                <a:t> </a:t>
              </a:r>
              <a:r>
                <a:rPr lang="en-US" sz="2400" err="1">
                  <a:solidFill>
                    <a:schemeClr val="bg1"/>
                  </a:solidFill>
                </a:rPr>
                <a:t>một</a:t>
              </a:r>
              <a:r>
                <a:rPr lang="en-US" sz="2400">
                  <a:solidFill>
                    <a:schemeClr val="bg1"/>
                  </a:solidFill>
                </a:rPr>
                <a:t> </a:t>
              </a:r>
              <a:r>
                <a:rPr lang="en-US" sz="2400" err="1">
                  <a:solidFill>
                    <a:schemeClr val="bg1"/>
                  </a:solidFill>
                </a:rPr>
                <a:t>địa</a:t>
              </a:r>
              <a:r>
                <a:rPr lang="en-US" sz="2400">
                  <a:solidFill>
                    <a:schemeClr val="bg1"/>
                  </a:solidFill>
                </a:rPr>
                <a:t> </a:t>
              </a:r>
              <a:r>
                <a:rPr lang="en-US" sz="2400" err="1">
                  <a:solidFill>
                    <a:schemeClr val="bg1"/>
                  </a:solidFill>
                </a:rPr>
                <a:t>chỉ</a:t>
              </a:r>
              <a:r>
                <a:rPr lang="en-US" sz="2400">
                  <a:solidFill>
                    <a:schemeClr val="bg1"/>
                  </a:solidFill>
                </a:rPr>
                <a:t> </a:t>
              </a:r>
              <a:r>
                <a:rPr lang="en-US" sz="2400" err="1">
                  <a:solidFill>
                    <a:schemeClr val="bg1"/>
                  </a:solidFill>
                </a:rPr>
                <a:t>bằng</a:t>
              </a:r>
              <a:r>
                <a:rPr lang="en-US" sz="2400">
                  <a:solidFill>
                    <a:schemeClr val="bg1"/>
                  </a:solidFill>
                </a:rPr>
                <a:t> </a:t>
              </a:r>
              <a:r>
                <a:rPr lang="en-US" sz="2400" err="1">
                  <a:solidFill>
                    <a:schemeClr val="bg1"/>
                  </a:solidFill>
                </a:rPr>
                <a:t>số</a:t>
              </a:r>
              <a:r>
                <a:rPr lang="en-US" sz="2400">
                  <a:solidFill>
                    <a:schemeClr val="bg1"/>
                  </a:solidFill>
                </a:rPr>
                <a:t> </a:t>
              </a:r>
              <a:r>
                <a:rPr lang="en-US" sz="2400" err="1">
                  <a:solidFill>
                    <a:schemeClr val="bg1"/>
                  </a:solidFill>
                </a:rPr>
                <a:t>khác</a:t>
              </a:r>
              <a:r>
                <a:rPr lang="en-US" sz="2400">
                  <a:solidFill>
                    <a:schemeClr val="bg1"/>
                  </a:solidFill>
                </a:rPr>
                <a:t> </a:t>
              </a:r>
              <a:r>
                <a:rPr lang="en-US" sz="2400" err="1">
                  <a:solidFill>
                    <a:schemeClr val="bg1"/>
                  </a:solidFill>
                </a:rPr>
                <a:t>nhau</a:t>
              </a:r>
              <a:r>
                <a:rPr lang="en-US" sz="2400">
                  <a:solidFill>
                    <a:schemeClr val="bg1"/>
                  </a:solidFill>
                </a:rPr>
                <a:t> </a:t>
              </a:r>
              <a:r>
                <a:rPr lang="en-US" sz="2400" err="1">
                  <a:solidFill>
                    <a:schemeClr val="bg1"/>
                  </a:solidFill>
                </a:rPr>
                <a:t>đi</a:t>
              </a:r>
              <a:r>
                <a:rPr lang="en-US" sz="2400">
                  <a:solidFill>
                    <a:schemeClr val="bg1"/>
                  </a:solidFill>
                </a:rPr>
                <a:t> </a:t>
              </a:r>
              <a:r>
                <a:rPr lang="en-US" sz="2400" err="1">
                  <a:solidFill>
                    <a:schemeClr val="bg1"/>
                  </a:solidFill>
                </a:rPr>
                <a:t>theo</a:t>
              </a:r>
              <a:r>
                <a:rPr lang="en-US" sz="2400">
                  <a:solidFill>
                    <a:schemeClr val="bg1"/>
                  </a:solidFill>
                </a:rPr>
                <a:t> </a:t>
              </a:r>
              <a:r>
                <a:rPr lang="en-US" sz="2400" err="1">
                  <a:solidFill>
                    <a:schemeClr val="bg1"/>
                  </a:solidFill>
                </a:rPr>
                <a:t>phần</a:t>
              </a:r>
              <a:r>
                <a:rPr lang="en-US" sz="2400">
                  <a:solidFill>
                    <a:schemeClr val="bg1"/>
                  </a:solidFill>
                </a:rPr>
                <a:t> </a:t>
              </a:r>
              <a:r>
                <a:rPr lang="en-US" sz="2400" err="1">
                  <a:solidFill>
                    <a:schemeClr val="bg1"/>
                  </a:solidFill>
                </a:rPr>
                <a:t>cứng</a:t>
              </a:r>
              <a:r>
                <a:rPr lang="en-US" sz="2400">
                  <a:solidFill>
                    <a:schemeClr val="bg1"/>
                  </a:solidFill>
                </a:rPr>
                <a:t>, </a:t>
              </a:r>
              <a:r>
                <a:rPr lang="en-US" sz="2400" err="1">
                  <a:solidFill>
                    <a:schemeClr val="bg1"/>
                  </a:solidFill>
                </a:rPr>
                <a:t>gọi</a:t>
              </a:r>
              <a:r>
                <a:rPr lang="en-US" sz="2400">
                  <a:solidFill>
                    <a:schemeClr val="bg1"/>
                  </a:solidFill>
                </a:rPr>
                <a:t> </a:t>
              </a:r>
              <a:r>
                <a:rPr lang="en-US" sz="2400" err="1">
                  <a:solidFill>
                    <a:schemeClr val="bg1"/>
                  </a:solidFill>
                </a:rPr>
                <a:t>là</a:t>
              </a:r>
              <a:r>
                <a:rPr lang="en-US" sz="2400">
                  <a:solidFill>
                    <a:schemeClr val="bg1"/>
                  </a:solidFill>
                </a:rPr>
                <a:t> </a:t>
              </a:r>
              <a:r>
                <a:rPr lang="en-US" sz="2400" err="1">
                  <a:solidFill>
                    <a:schemeClr val="bg1"/>
                  </a:solidFill>
                </a:rPr>
                <a:t>địa</a:t>
              </a:r>
              <a:r>
                <a:rPr lang="en-US" sz="2400">
                  <a:solidFill>
                    <a:schemeClr val="bg1"/>
                  </a:solidFill>
                </a:rPr>
                <a:t> </a:t>
              </a:r>
              <a:r>
                <a:rPr lang="en-US" sz="2400" err="1">
                  <a:solidFill>
                    <a:schemeClr val="bg1"/>
                  </a:solidFill>
                </a:rPr>
                <a:t>chỉ</a:t>
              </a:r>
              <a:r>
                <a:rPr lang="en-US" sz="2400">
                  <a:solidFill>
                    <a:schemeClr val="bg1"/>
                  </a:solidFill>
                </a:rPr>
                <a:t> MAC (Media Access Control). </a:t>
              </a:r>
              <a:r>
                <a:rPr lang="en-US" sz="2400" err="1">
                  <a:solidFill>
                    <a:schemeClr val="bg1"/>
                  </a:solidFill>
                </a:rPr>
                <a:t>Truyền</a:t>
              </a:r>
              <a:r>
                <a:rPr lang="en-US" sz="2400">
                  <a:solidFill>
                    <a:schemeClr val="bg1"/>
                  </a:solidFill>
                </a:rPr>
                <a:t> </a:t>
              </a:r>
              <a:r>
                <a:rPr lang="en-US" sz="2400" err="1">
                  <a:solidFill>
                    <a:schemeClr val="bg1"/>
                  </a:solidFill>
                </a:rPr>
                <a:t>dữ</a:t>
              </a:r>
              <a:r>
                <a:rPr lang="en-US" sz="2400">
                  <a:solidFill>
                    <a:schemeClr val="bg1"/>
                  </a:solidFill>
                </a:rPr>
                <a:t> </a:t>
              </a:r>
              <a:r>
                <a:rPr lang="en-US" sz="2400" err="1">
                  <a:solidFill>
                    <a:schemeClr val="bg1"/>
                  </a:solidFill>
                </a:rPr>
                <a:t>liệu</a:t>
              </a:r>
              <a:r>
                <a:rPr lang="en-US" sz="2400">
                  <a:solidFill>
                    <a:schemeClr val="bg1"/>
                  </a:solidFill>
                </a:rPr>
                <a:t> </a:t>
              </a:r>
              <a:r>
                <a:rPr lang="en-US" sz="2400" err="1">
                  <a:solidFill>
                    <a:schemeClr val="bg1"/>
                  </a:solidFill>
                </a:rPr>
                <a:t>trong</a:t>
              </a:r>
              <a:r>
                <a:rPr lang="en-US" sz="2400">
                  <a:solidFill>
                    <a:schemeClr val="bg1"/>
                  </a:solidFill>
                </a:rPr>
                <a:t> </a:t>
              </a:r>
              <a:r>
                <a:rPr lang="en-US" sz="2400" err="1">
                  <a:solidFill>
                    <a:schemeClr val="bg1"/>
                  </a:solidFill>
                </a:rPr>
                <a:t>mạng</a:t>
              </a:r>
              <a:r>
                <a:rPr lang="en-US" sz="2400">
                  <a:solidFill>
                    <a:schemeClr val="bg1"/>
                  </a:solidFill>
                </a:rPr>
                <a:t> </a:t>
              </a:r>
              <a:r>
                <a:rPr lang="en-US" sz="2400" err="1">
                  <a:solidFill>
                    <a:schemeClr val="bg1"/>
                  </a:solidFill>
                </a:rPr>
                <a:t>cục</a:t>
              </a:r>
              <a:r>
                <a:rPr lang="en-US" sz="2400">
                  <a:solidFill>
                    <a:schemeClr val="bg1"/>
                  </a:solidFill>
                </a:rPr>
                <a:t> </a:t>
              </a:r>
              <a:r>
                <a:rPr lang="en-US" sz="2400" err="1">
                  <a:solidFill>
                    <a:schemeClr val="bg1"/>
                  </a:solidFill>
                </a:rPr>
                <a:t>bộ</a:t>
              </a:r>
              <a:r>
                <a:rPr lang="en-US" sz="2400">
                  <a:solidFill>
                    <a:schemeClr val="bg1"/>
                  </a:solidFill>
                </a:rPr>
                <a:t> </a:t>
              </a:r>
              <a:r>
                <a:rPr lang="en-US" sz="2400" err="1">
                  <a:solidFill>
                    <a:schemeClr val="bg1"/>
                  </a:solidFill>
                </a:rPr>
                <a:t>sẽ</a:t>
              </a:r>
              <a:r>
                <a:rPr lang="en-US" sz="2400">
                  <a:solidFill>
                    <a:schemeClr val="bg1"/>
                  </a:solidFill>
                </a:rPr>
                <a:t> </a:t>
              </a:r>
              <a:r>
                <a:rPr lang="en-US" sz="2400" err="1">
                  <a:solidFill>
                    <a:schemeClr val="bg1"/>
                  </a:solidFill>
                </a:rPr>
                <a:t>căn</a:t>
              </a:r>
              <a:r>
                <a:rPr lang="en-US" sz="2400">
                  <a:solidFill>
                    <a:schemeClr val="bg1"/>
                  </a:solidFill>
                </a:rPr>
                <a:t> </a:t>
              </a:r>
              <a:r>
                <a:rPr lang="en-US" sz="2400" err="1">
                  <a:solidFill>
                    <a:schemeClr val="bg1"/>
                  </a:solidFill>
                </a:rPr>
                <a:t>cứ</a:t>
              </a:r>
              <a:r>
                <a:rPr lang="en-US" sz="2400">
                  <a:solidFill>
                    <a:schemeClr val="bg1"/>
                  </a:solidFill>
                </a:rPr>
                <a:t> </a:t>
              </a:r>
              <a:r>
                <a:rPr lang="en-US" sz="2400" err="1">
                  <a:solidFill>
                    <a:schemeClr val="bg1"/>
                  </a:solidFill>
                </a:rPr>
                <a:t>vào</a:t>
              </a:r>
              <a:r>
                <a:rPr lang="en-US" sz="2400">
                  <a:solidFill>
                    <a:schemeClr val="bg1"/>
                  </a:solidFill>
                </a:rPr>
                <a:t> </a:t>
              </a:r>
              <a:r>
                <a:rPr lang="en-US" sz="2400" err="1">
                  <a:solidFill>
                    <a:schemeClr val="bg1"/>
                  </a:solidFill>
                </a:rPr>
                <a:t>địa</a:t>
              </a:r>
              <a:r>
                <a:rPr lang="en-US" sz="2400">
                  <a:solidFill>
                    <a:schemeClr val="bg1"/>
                  </a:solidFill>
                </a:rPr>
                <a:t> </a:t>
              </a:r>
              <a:r>
                <a:rPr lang="en-US" sz="2400" err="1">
                  <a:solidFill>
                    <a:schemeClr val="bg1"/>
                  </a:solidFill>
                </a:rPr>
                <a:t>chỉ</a:t>
              </a:r>
              <a:r>
                <a:rPr lang="en-US" sz="2400">
                  <a:solidFill>
                    <a:schemeClr val="bg1"/>
                  </a:solidFill>
                </a:rPr>
                <a:t> MAC.</a:t>
              </a:r>
            </a:p>
          </p:txBody>
        </p:sp>
        <p:sp>
          <p:nvSpPr>
            <p:cNvPr id="21" name="TextBox 20">
              <a:extLst>
                <a:ext uri="{FF2B5EF4-FFF2-40B4-BE49-F238E27FC236}">
                  <a16:creationId xmlns:a16="http://schemas.microsoft.com/office/drawing/2014/main" id="{17E5B711-802B-B444-203F-202DCDD7DCF7}"/>
                </a:ext>
              </a:extLst>
            </p:cNvPr>
            <p:cNvSpPr txBox="1"/>
            <p:nvPr/>
          </p:nvSpPr>
          <p:spPr>
            <a:xfrm>
              <a:off x="1728878" y="3931519"/>
              <a:ext cx="5224007" cy="2308324"/>
            </a:xfrm>
            <a:prstGeom prst="rect">
              <a:avLst/>
            </a:prstGeom>
            <a:noFill/>
          </p:spPr>
          <p:txBody>
            <a:bodyPr wrap="square" rtlCol="0">
              <a:spAutoFit/>
            </a:bodyPr>
            <a:lstStyle/>
            <a:p>
              <a:r>
                <a:rPr lang="en-US" sz="2400">
                  <a:solidFill>
                    <a:srgbClr val="FFFF00"/>
                  </a:solidFill>
                </a:rPr>
                <a:t>+</a:t>
              </a:r>
              <a:r>
                <a:rPr lang="en-US" sz="2400">
                  <a:solidFill>
                    <a:schemeClr val="bg2"/>
                  </a:solidFill>
                </a:rPr>
                <a:t> </a:t>
              </a:r>
              <a:r>
                <a:rPr lang="en-US" sz="2400">
                  <a:solidFill>
                    <a:srgbClr val="FFFF00"/>
                  </a:solidFill>
                </a:rPr>
                <a:t>Every device on the network has a unique numerical address linked to its hardware, called a MAC (Media Access Control) address. Data transmission </a:t>
              </a:r>
              <a:r>
                <a:rPr lang="en-US" sz="2000">
                  <a:solidFill>
                    <a:srgbClr val="FFFF00"/>
                  </a:solidFill>
                </a:rPr>
                <a:t>in</a:t>
              </a:r>
              <a:r>
                <a:rPr lang="en-US" sz="2400">
                  <a:solidFill>
                    <a:srgbClr val="FFFF00"/>
                  </a:solidFill>
                </a:rPr>
                <a:t> a local network is based on the MAC address.</a:t>
              </a:r>
            </a:p>
          </p:txBody>
        </p:sp>
      </p:grpSp>
      <p:pic>
        <p:nvPicPr>
          <p:cNvPr id="23" name="Picture 22">
            <a:extLst>
              <a:ext uri="{FF2B5EF4-FFF2-40B4-BE49-F238E27FC236}">
                <a16:creationId xmlns:a16="http://schemas.microsoft.com/office/drawing/2014/main" id="{0470CEFD-7BC5-FB0A-2F6A-9A5B5CADB9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04827" y="1706654"/>
            <a:ext cx="4986862" cy="4901069"/>
          </a:xfrm>
          <a:prstGeom prst="ellipse">
            <a:avLst/>
          </a:prstGeom>
          <a:ln>
            <a:noFill/>
          </a:ln>
          <a:effectLst>
            <a:softEdge rad="112500"/>
          </a:effectLst>
        </p:spPr>
      </p:pic>
    </p:spTree>
    <p:extLst>
      <p:ext uri="{BB962C8B-B14F-4D97-AF65-F5344CB8AC3E}">
        <p14:creationId xmlns:p14="http://schemas.microsoft.com/office/powerpoint/2010/main" val="135433191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554F182-736C-BC89-7AB3-B6760DD33F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45FAB59B-0177-A4E7-49FF-808FDEE86491}"/>
              </a:ext>
            </a:extLst>
          </p:cNvPr>
          <p:cNvSpPr txBox="1"/>
          <p:nvPr/>
        </p:nvSpPr>
        <p:spPr>
          <a:xfrm>
            <a:off x="198782" y="262393"/>
            <a:ext cx="11624807" cy="461665"/>
          </a:xfrm>
          <a:prstGeom prst="rect">
            <a:avLst/>
          </a:prstGeom>
          <a:noFill/>
        </p:spPr>
        <p:txBody>
          <a:bodyPr wrap="square" rtlCol="0">
            <a:spAutoFit/>
          </a:bodyPr>
          <a:lstStyle/>
          <a:p>
            <a:r>
              <a:rPr lang="en-US" sz="2400" b="1" i="1">
                <a:solidFill>
                  <a:srgbClr val="FFFFFF"/>
                </a:solidFill>
              </a:rPr>
              <a:t>-Quy </a:t>
            </a:r>
            <a:r>
              <a:rPr lang="en-US" sz="2400" b="1" i="1" err="1">
                <a:solidFill>
                  <a:srgbClr val="FFFFFF"/>
                </a:solidFill>
              </a:rPr>
              <a:t>định</a:t>
            </a:r>
            <a:r>
              <a:rPr lang="en-US" sz="2400" b="1" i="1">
                <a:solidFill>
                  <a:srgbClr val="FFFFFF"/>
                </a:solidFill>
              </a:rPr>
              <a:t> </a:t>
            </a:r>
            <a:r>
              <a:rPr lang="en-US" sz="2400" b="1" i="1" err="1">
                <a:solidFill>
                  <a:srgbClr val="FFFFFF"/>
                </a:solidFill>
              </a:rPr>
              <a:t>về</a:t>
            </a:r>
            <a:r>
              <a:rPr lang="en-US" sz="2400" b="1" i="1">
                <a:solidFill>
                  <a:srgbClr val="FFFFFF"/>
                </a:solidFill>
              </a:rPr>
              <a:t> </a:t>
            </a:r>
            <a:r>
              <a:rPr lang="en-US" sz="2400" b="1" i="1" err="1">
                <a:solidFill>
                  <a:srgbClr val="FFFFFF"/>
                </a:solidFill>
              </a:rPr>
              <a:t>mã</a:t>
            </a:r>
            <a:r>
              <a:rPr lang="en-US" sz="2400" b="1" i="1">
                <a:solidFill>
                  <a:srgbClr val="FFFFFF"/>
                </a:solidFill>
              </a:rPr>
              <a:t> </a:t>
            </a:r>
            <a:r>
              <a:rPr lang="en-US" sz="2400" b="1" i="1" err="1">
                <a:solidFill>
                  <a:srgbClr val="FFFFFF"/>
                </a:solidFill>
              </a:rPr>
              <a:t>kiểm</a:t>
            </a:r>
            <a:r>
              <a:rPr lang="en-US" sz="2400" b="1" i="1">
                <a:solidFill>
                  <a:srgbClr val="FFFFFF"/>
                </a:solidFill>
              </a:rPr>
              <a:t> </a:t>
            </a:r>
            <a:r>
              <a:rPr lang="en-US" sz="2400" b="1" i="1" err="1">
                <a:solidFill>
                  <a:srgbClr val="FFFFFF"/>
                </a:solidFill>
              </a:rPr>
              <a:t>tra</a:t>
            </a:r>
            <a:r>
              <a:rPr lang="en-US" sz="2400" b="1" i="1">
                <a:solidFill>
                  <a:srgbClr val="FFFFFF"/>
                </a:solidFill>
              </a:rPr>
              <a:t>.(</a:t>
            </a:r>
            <a:r>
              <a:rPr lang="en-US" sz="2400" b="1" i="1">
                <a:solidFill>
                  <a:srgbClr val="FFFF00"/>
                </a:solidFill>
              </a:rPr>
              <a:t>Regulations about the check code</a:t>
            </a:r>
            <a:r>
              <a:rPr lang="en-US" sz="2400" b="1" i="1">
                <a:solidFill>
                  <a:srgbClr val="FFFFFF"/>
                </a:solidFill>
              </a:rPr>
              <a:t>.)</a:t>
            </a:r>
            <a:r>
              <a:rPr lang="en-US" sz="2400">
                <a:solidFill>
                  <a:srgbClr val="FFFFFF"/>
                </a:solidFill>
              </a:rPr>
              <a:t> </a:t>
            </a:r>
          </a:p>
        </p:txBody>
      </p:sp>
      <p:sp>
        <p:nvSpPr>
          <p:cNvPr id="7" name="TextBox 6">
            <a:extLst>
              <a:ext uri="{FF2B5EF4-FFF2-40B4-BE49-F238E27FC236}">
                <a16:creationId xmlns:a16="http://schemas.microsoft.com/office/drawing/2014/main" id="{6463A0CF-C2CA-E0F1-F304-67B855014E9C}"/>
              </a:ext>
            </a:extLst>
          </p:cNvPr>
          <p:cNvSpPr txBox="1"/>
          <p:nvPr/>
        </p:nvSpPr>
        <p:spPr>
          <a:xfrm>
            <a:off x="135172" y="811033"/>
            <a:ext cx="10122011" cy="1938992"/>
          </a:xfrm>
          <a:prstGeom prst="rect">
            <a:avLst/>
          </a:prstGeom>
          <a:noFill/>
        </p:spPr>
        <p:txBody>
          <a:bodyPr wrap="square" rtlCol="0">
            <a:spAutoFit/>
          </a:bodyPr>
          <a:lstStyle/>
          <a:p>
            <a:r>
              <a:rPr lang="en-US">
                <a:solidFill>
                  <a:schemeClr val="bg1"/>
                </a:solidFill>
              </a:rPr>
              <a:t>+</a:t>
            </a:r>
            <a:r>
              <a:rPr lang="en-US" sz="2400" err="1">
                <a:solidFill>
                  <a:schemeClr val="bg1"/>
                </a:solidFill>
              </a:rPr>
              <a:t>Dữ</a:t>
            </a:r>
            <a:r>
              <a:rPr lang="en-US" sz="2400">
                <a:solidFill>
                  <a:schemeClr val="bg1"/>
                </a:solidFill>
              </a:rPr>
              <a:t> </a:t>
            </a:r>
            <a:r>
              <a:rPr lang="en-US" sz="2400" err="1">
                <a:solidFill>
                  <a:schemeClr val="bg1"/>
                </a:solidFill>
              </a:rPr>
              <a:t>liệu</a:t>
            </a:r>
            <a:r>
              <a:rPr lang="en-US" sz="2400">
                <a:solidFill>
                  <a:schemeClr val="bg1"/>
                </a:solidFill>
              </a:rPr>
              <a:t> </a:t>
            </a:r>
            <a:r>
              <a:rPr lang="en-US" sz="2400" err="1">
                <a:solidFill>
                  <a:schemeClr val="bg1"/>
                </a:solidFill>
              </a:rPr>
              <a:t>chuyển</a:t>
            </a:r>
            <a:r>
              <a:rPr lang="en-US" sz="2400">
                <a:solidFill>
                  <a:schemeClr val="bg1"/>
                </a:solidFill>
              </a:rPr>
              <a:t> </a:t>
            </a:r>
            <a:r>
              <a:rPr lang="en-US" sz="2400" err="1">
                <a:solidFill>
                  <a:schemeClr val="bg1"/>
                </a:solidFill>
              </a:rPr>
              <a:t>đi</a:t>
            </a:r>
            <a:r>
              <a:rPr lang="en-US" sz="2400">
                <a:solidFill>
                  <a:schemeClr val="bg1"/>
                </a:solidFill>
              </a:rPr>
              <a:t> </a:t>
            </a:r>
            <a:r>
              <a:rPr lang="en-US" sz="2400" err="1">
                <a:solidFill>
                  <a:schemeClr val="bg1"/>
                </a:solidFill>
              </a:rPr>
              <a:t>có</a:t>
            </a:r>
            <a:r>
              <a:rPr lang="en-US" sz="2400">
                <a:solidFill>
                  <a:schemeClr val="bg1"/>
                </a:solidFill>
              </a:rPr>
              <a:t> </a:t>
            </a:r>
            <a:r>
              <a:rPr lang="en-US" sz="2400" err="1">
                <a:solidFill>
                  <a:schemeClr val="bg1"/>
                </a:solidFill>
              </a:rPr>
              <a:t>kèm</a:t>
            </a:r>
            <a:r>
              <a:rPr lang="en-US" sz="2400">
                <a:solidFill>
                  <a:schemeClr val="bg1"/>
                </a:solidFill>
              </a:rPr>
              <a:t> </a:t>
            </a:r>
            <a:r>
              <a:rPr lang="en-US" sz="2400" err="1">
                <a:solidFill>
                  <a:schemeClr val="bg1"/>
                </a:solidFill>
              </a:rPr>
              <a:t>theo</a:t>
            </a:r>
            <a:r>
              <a:rPr lang="en-US" sz="2400">
                <a:solidFill>
                  <a:schemeClr val="bg1"/>
                </a:solidFill>
              </a:rPr>
              <a:t> </a:t>
            </a:r>
            <a:r>
              <a:rPr lang="en-US" sz="2400" err="1">
                <a:solidFill>
                  <a:schemeClr val="bg1"/>
                </a:solidFill>
              </a:rPr>
              <a:t>một</a:t>
            </a:r>
            <a:r>
              <a:rPr lang="en-US" sz="2400">
                <a:solidFill>
                  <a:schemeClr val="bg1"/>
                </a:solidFill>
              </a:rPr>
              <a:t> </a:t>
            </a:r>
            <a:r>
              <a:rPr lang="en-US" sz="2400" err="1">
                <a:solidFill>
                  <a:schemeClr val="bg1"/>
                </a:solidFill>
              </a:rPr>
              <a:t>mã</a:t>
            </a:r>
            <a:r>
              <a:rPr lang="en-US" sz="2400">
                <a:solidFill>
                  <a:schemeClr val="bg1"/>
                </a:solidFill>
              </a:rPr>
              <a:t> </a:t>
            </a:r>
            <a:r>
              <a:rPr lang="en-US" sz="2400" err="1">
                <a:solidFill>
                  <a:schemeClr val="bg1"/>
                </a:solidFill>
              </a:rPr>
              <a:t>kiểm</a:t>
            </a:r>
            <a:r>
              <a:rPr lang="en-US" sz="2400">
                <a:solidFill>
                  <a:schemeClr val="bg1"/>
                </a:solidFill>
              </a:rPr>
              <a:t> </a:t>
            </a:r>
            <a:r>
              <a:rPr lang="en-US" sz="2400" err="1">
                <a:solidFill>
                  <a:schemeClr val="bg1"/>
                </a:solidFill>
              </a:rPr>
              <a:t>tra</a:t>
            </a:r>
            <a:r>
              <a:rPr lang="en-US" sz="2400">
                <a:solidFill>
                  <a:schemeClr val="bg1"/>
                </a:solidFill>
              </a:rPr>
              <a:t>. </a:t>
            </a:r>
            <a:r>
              <a:rPr lang="en-US" sz="2400" err="1">
                <a:solidFill>
                  <a:schemeClr val="bg1"/>
                </a:solidFill>
              </a:rPr>
              <a:t>Máy</a:t>
            </a:r>
            <a:r>
              <a:rPr lang="en-US" sz="2400">
                <a:solidFill>
                  <a:schemeClr val="bg1"/>
                </a:solidFill>
              </a:rPr>
              <a:t> </a:t>
            </a:r>
            <a:r>
              <a:rPr lang="en-US" sz="2400" err="1">
                <a:solidFill>
                  <a:schemeClr val="bg1"/>
                </a:solidFill>
              </a:rPr>
              <a:t>nhận</a:t>
            </a:r>
            <a:r>
              <a:rPr lang="en-US" sz="2400">
                <a:solidFill>
                  <a:schemeClr val="bg1"/>
                </a:solidFill>
              </a:rPr>
              <a:t> </a:t>
            </a:r>
            <a:r>
              <a:rPr lang="en-US" sz="2400" err="1">
                <a:solidFill>
                  <a:schemeClr val="bg1"/>
                </a:solidFill>
              </a:rPr>
              <a:t>sẽ</a:t>
            </a:r>
            <a:r>
              <a:rPr lang="en-US" sz="2400">
                <a:solidFill>
                  <a:schemeClr val="bg1"/>
                </a:solidFill>
              </a:rPr>
              <a:t> </a:t>
            </a:r>
            <a:r>
              <a:rPr lang="en-US" sz="2400" err="1">
                <a:solidFill>
                  <a:schemeClr val="bg1"/>
                </a:solidFill>
              </a:rPr>
              <a:t>dùng</a:t>
            </a:r>
            <a:r>
              <a:rPr lang="en-US" sz="2400">
                <a:solidFill>
                  <a:schemeClr val="bg1"/>
                </a:solidFill>
              </a:rPr>
              <a:t> </a:t>
            </a:r>
            <a:r>
              <a:rPr lang="en-US" sz="2400" err="1">
                <a:solidFill>
                  <a:schemeClr val="bg1"/>
                </a:solidFill>
              </a:rPr>
              <a:t>mã</a:t>
            </a:r>
            <a:r>
              <a:rPr lang="en-US" sz="2400">
                <a:solidFill>
                  <a:schemeClr val="bg1"/>
                </a:solidFill>
              </a:rPr>
              <a:t> </a:t>
            </a:r>
            <a:r>
              <a:rPr lang="en-US" sz="2400" err="1">
                <a:solidFill>
                  <a:schemeClr val="bg1"/>
                </a:solidFill>
              </a:rPr>
              <a:t>này</a:t>
            </a:r>
            <a:r>
              <a:rPr lang="en-US" sz="2400">
                <a:solidFill>
                  <a:schemeClr val="bg1"/>
                </a:solidFill>
              </a:rPr>
              <a:t> </a:t>
            </a:r>
            <a:r>
              <a:rPr lang="en-US" sz="2400" err="1">
                <a:solidFill>
                  <a:schemeClr val="bg1"/>
                </a:solidFill>
              </a:rPr>
              <a:t>để</a:t>
            </a:r>
            <a:r>
              <a:rPr lang="en-US" sz="2400">
                <a:solidFill>
                  <a:schemeClr val="bg1"/>
                </a:solidFill>
              </a:rPr>
              <a:t> </a:t>
            </a:r>
            <a:r>
              <a:rPr lang="en-US" sz="2400" err="1">
                <a:solidFill>
                  <a:schemeClr val="bg1"/>
                </a:solidFill>
              </a:rPr>
              <a:t>phát</a:t>
            </a:r>
            <a:r>
              <a:rPr lang="en-US" sz="2400">
                <a:solidFill>
                  <a:schemeClr val="bg1"/>
                </a:solidFill>
              </a:rPr>
              <a:t> </a:t>
            </a:r>
            <a:r>
              <a:rPr lang="en-US" sz="2400" err="1">
                <a:solidFill>
                  <a:schemeClr val="bg1"/>
                </a:solidFill>
              </a:rPr>
              <a:t>hiện</a:t>
            </a:r>
            <a:r>
              <a:rPr lang="en-US" sz="2400">
                <a:solidFill>
                  <a:schemeClr val="bg1"/>
                </a:solidFill>
              </a:rPr>
              <a:t> </a:t>
            </a:r>
            <a:r>
              <a:rPr lang="en-US" sz="2400" err="1">
                <a:solidFill>
                  <a:schemeClr val="bg1"/>
                </a:solidFill>
              </a:rPr>
              <a:t>lỗi</a:t>
            </a:r>
            <a:r>
              <a:rPr lang="en-US" sz="2400">
                <a:solidFill>
                  <a:schemeClr val="bg1"/>
                </a:solidFill>
              </a:rPr>
              <a:t> </a:t>
            </a:r>
            <a:r>
              <a:rPr lang="en-US" sz="2400" err="1">
                <a:solidFill>
                  <a:schemeClr val="bg1"/>
                </a:solidFill>
              </a:rPr>
              <a:t>truyền</a:t>
            </a:r>
            <a:r>
              <a:rPr lang="en-US" sz="2400">
                <a:solidFill>
                  <a:schemeClr val="bg1"/>
                </a:solidFill>
              </a:rPr>
              <a:t>. </a:t>
            </a:r>
            <a:r>
              <a:rPr lang="en-US" sz="2400" err="1">
                <a:solidFill>
                  <a:schemeClr val="bg1"/>
                </a:solidFill>
              </a:rPr>
              <a:t>Nếu</a:t>
            </a:r>
            <a:r>
              <a:rPr lang="en-US" sz="2400">
                <a:solidFill>
                  <a:schemeClr val="bg1"/>
                </a:solidFill>
              </a:rPr>
              <a:t> </a:t>
            </a:r>
            <a:r>
              <a:rPr lang="en-US" sz="2400" err="1">
                <a:solidFill>
                  <a:schemeClr val="bg1"/>
                </a:solidFill>
              </a:rPr>
              <a:t>có</a:t>
            </a:r>
            <a:r>
              <a:rPr lang="en-US" sz="2400">
                <a:solidFill>
                  <a:schemeClr val="bg1"/>
                </a:solidFill>
              </a:rPr>
              <a:t> </a:t>
            </a:r>
            <a:r>
              <a:rPr lang="en-US" sz="2400" err="1">
                <a:solidFill>
                  <a:schemeClr val="bg1"/>
                </a:solidFill>
              </a:rPr>
              <a:t>nó</a:t>
            </a:r>
            <a:r>
              <a:rPr lang="en-US" sz="2400">
                <a:solidFill>
                  <a:schemeClr val="bg1"/>
                </a:solidFill>
              </a:rPr>
              <a:t> </a:t>
            </a:r>
            <a:r>
              <a:rPr lang="en-US" sz="2400" err="1">
                <a:solidFill>
                  <a:schemeClr val="bg1"/>
                </a:solidFill>
              </a:rPr>
              <a:t>sẽ</a:t>
            </a:r>
            <a:r>
              <a:rPr lang="en-US" sz="2400">
                <a:solidFill>
                  <a:schemeClr val="bg1"/>
                </a:solidFill>
              </a:rPr>
              <a:t> </a:t>
            </a:r>
            <a:r>
              <a:rPr lang="en-US" sz="2400" err="1">
                <a:solidFill>
                  <a:schemeClr val="bg1"/>
                </a:solidFill>
              </a:rPr>
              <a:t>yêu</a:t>
            </a:r>
            <a:r>
              <a:rPr lang="en-US" sz="2400">
                <a:solidFill>
                  <a:schemeClr val="bg1"/>
                </a:solidFill>
              </a:rPr>
              <a:t> </a:t>
            </a:r>
            <a:r>
              <a:rPr lang="en-US" sz="2400" err="1">
                <a:solidFill>
                  <a:schemeClr val="bg1"/>
                </a:solidFill>
              </a:rPr>
              <a:t>cầu</a:t>
            </a:r>
            <a:r>
              <a:rPr lang="en-US" sz="2400">
                <a:solidFill>
                  <a:schemeClr val="bg1"/>
                </a:solidFill>
              </a:rPr>
              <a:t> </a:t>
            </a:r>
            <a:r>
              <a:rPr lang="en-US" sz="2400" err="1">
                <a:solidFill>
                  <a:schemeClr val="bg1"/>
                </a:solidFill>
              </a:rPr>
              <a:t>gửi</a:t>
            </a:r>
            <a:r>
              <a:rPr lang="en-US" sz="2400">
                <a:solidFill>
                  <a:schemeClr val="bg1"/>
                </a:solidFill>
              </a:rPr>
              <a:t> </a:t>
            </a:r>
            <a:r>
              <a:rPr lang="en-US" sz="2400" err="1">
                <a:solidFill>
                  <a:schemeClr val="bg1"/>
                </a:solidFill>
              </a:rPr>
              <a:t>lại</a:t>
            </a:r>
            <a:r>
              <a:rPr lang="en-US" sz="2400">
                <a:solidFill>
                  <a:schemeClr val="bg1"/>
                </a:solidFill>
              </a:rPr>
              <a:t> </a:t>
            </a:r>
            <a:r>
              <a:rPr lang="en-US" sz="2400" err="1">
                <a:solidFill>
                  <a:schemeClr val="bg1"/>
                </a:solidFill>
              </a:rPr>
              <a:t>dữ</a:t>
            </a:r>
            <a:r>
              <a:rPr lang="en-US" sz="2400">
                <a:solidFill>
                  <a:schemeClr val="bg1"/>
                </a:solidFill>
              </a:rPr>
              <a:t> </a:t>
            </a:r>
            <a:r>
              <a:rPr lang="en-US" sz="2400" err="1">
                <a:solidFill>
                  <a:schemeClr val="bg1"/>
                </a:solidFill>
              </a:rPr>
              <a:t>liệu</a:t>
            </a:r>
            <a:r>
              <a:rPr lang="en-US" sz="2400">
                <a:solidFill>
                  <a:schemeClr val="bg1"/>
                </a:solidFill>
              </a:rPr>
              <a:t>.(</a:t>
            </a:r>
            <a:r>
              <a:rPr lang="en-US" sz="2400">
                <a:solidFill>
                  <a:srgbClr val="FFFF00"/>
                </a:solidFill>
              </a:rPr>
              <a:t>The data being sent comes with a check code. The receiving machine will use this code to detect transmission errors. If there are any, it will ask for the data to be sent again</a:t>
            </a:r>
            <a:r>
              <a:rPr lang="en-US" sz="2400">
                <a:solidFill>
                  <a:schemeClr val="bg1"/>
                </a:solidFill>
              </a:rPr>
              <a:t>.)</a:t>
            </a:r>
            <a:endParaRPr lang="en-US">
              <a:solidFill>
                <a:schemeClr val="bg1"/>
              </a:solidFill>
            </a:endParaRPr>
          </a:p>
        </p:txBody>
      </p:sp>
      <p:sp>
        <p:nvSpPr>
          <p:cNvPr id="8" name="TextBox 7">
            <a:extLst>
              <a:ext uri="{FF2B5EF4-FFF2-40B4-BE49-F238E27FC236}">
                <a16:creationId xmlns:a16="http://schemas.microsoft.com/office/drawing/2014/main" id="{7CEC2966-93A2-14B1-C483-06761558B6F0}"/>
              </a:ext>
            </a:extLst>
          </p:cNvPr>
          <p:cNvSpPr txBox="1"/>
          <p:nvPr/>
        </p:nvSpPr>
        <p:spPr>
          <a:xfrm>
            <a:off x="135172" y="2685712"/>
            <a:ext cx="9925153" cy="461665"/>
          </a:xfrm>
          <a:prstGeom prst="rect">
            <a:avLst/>
          </a:prstGeom>
          <a:noFill/>
        </p:spPr>
        <p:txBody>
          <a:bodyPr wrap="none" rtlCol="0">
            <a:spAutoFit/>
          </a:bodyPr>
          <a:lstStyle/>
          <a:p>
            <a:r>
              <a:rPr lang="en-US" b="1" i="1">
                <a:solidFill>
                  <a:schemeClr val="bg1"/>
                </a:solidFill>
              </a:rPr>
              <a:t>-</a:t>
            </a:r>
            <a:r>
              <a:rPr lang="en-US" sz="2400" b="1" i="1">
                <a:solidFill>
                  <a:schemeClr val="bg1"/>
                </a:solidFill>
              </a:rPr>
              <a:t>Quy </a:t>
            </a:r>
            <a:r>
              <a:rPr lang="en-US" sz="2400" b="1" i="1" err="1">
                <a:solidFill>
                  <a:schemeClr val="bg1"/>
                </a:solidFill>
              </a:rPr>
              <a:t>định</a:t>
            </a:r>
            <a:r>
              <a:rPr lang="en-US" sz="2400" b="1" i="1">
                <a:solidFill>
                  <a:schemeClr val="bg1"/>
                </a:solidFill>
              </a:rPr>
              <a:t> </a:t>
            </a:r>
            <a:r>
              <a:rPr lang="en-US" sz="2400" b="1" i="1" err="1">
                <a:solidFill>
                  <a:schemeClr val="bg1"/>
                </a:solidFill>
              </a:rPr>
              <a:t>khung</a:t>
            </a:r>
            <a:r>
              <a:rPr lang="en-US" sz="2400" b="1" i="1">
                <a:solidFill>
                  <a:schemeClr val="bg1"/>
                </a:solidFill>
              </a:rPr>
              <a:t> </a:t>
            </a:r>
            <a:r>
              <a:rPr lang="en-US" sz="2400" b="1" i="1" err="1">
                <a:solidFill>
                  <a:schemeClr val="bg1"/>
                </a:solidFill>
              </a:rPr>
              <a:t>truyền</a:t>
            </a:r>
            <a:r>
              <a:rPr lang="en-US" sz="2400" b="1" i="1">
                <a:solidFill>
                  <a:schemeClr val="bg1"/>
                </a:solidFill>
              </a:rPr>
              <a:t> </a:t>
            </a:r>
            <a:r>
              <a:rPr lang="en-US" sz="2400" b="1" i="1" err="1">
                <a:solidFill>
                  <a:schemeClr val="bg1"/>
                </a:solidFill>
              </a:rPr>
              <a:t>dữ</a:t>
            </a:r>
            <a:r>
              <a:rPr lang="en-US" sz="2400" b="1" i="1">
                <a:solidFill>
                  <a:schemeClr val="bg1"/>
                </a:solidFill>
              </a:rPr>
              <a:t> </a:t>
            </a:r>
            <a:r>
              <a:rPr lang="en-US" sz="2400" b="1" i="1" err="1">
                <a:solidFill>
                  <a:schemeClr val="bg1"/>
                </a:solidFill>
              </a:rPr>
              <a:t>liệu</a:t>
            </a:r>
            <a:r>
              <a:rPr lang="en-US" sz="2400" b="1" i="1">
                <a:solidFill>
                  <a:schemeClr val="bg1"/>
                </a:solidFill>
              </a:rPr>
              <a:t>.(</a:t>
            </a:r>
            <a:r>
              <a:rPr lang="en-US" sz="2400" b="1" i="1">
                <a:solidFill>
                  <a:srgbClr val="FFFF00"/>
                </a:solidFill>
              </a:rPr>
              <a:t>Data transmission frame regulations</a:t>
            </a:r>
            <a:r>
              <a:rPr lang="en-US" sz="2400" b="1" i="1">
                <a:solidFill>
                  <a:schemeClr val="bg1"/>
                </a:solidFill>
              </a:rPr>
              <a:t>.)</a:t>
            </a:r>
            <a:r>
              <a:rPr lang="en-US" sz="2400">
                <a:solidFill>
                  <a:schemeClr val="bg1"/>
                </a:solidFill>
              </a:rPr>
              <a:t> </a:t>
            </a:r>
            <a:endParaRPr lang="en-US">
              <a:solidFill>
                <a:schemeClr val="bg1"/>
              </a:solidFill>
            </a:endParaRPr>
          </a:p>
        </p:txBody>
      </p:sp>
      <p:sp>
        <p:nvSpPr>
          <p:cNvPr id="9" name="TextBox 8">
            <a:extLst>
              <a:ext uri="{FF2B5EF4-FFF2-40B4-BE49-F238E27FC236}">
                <a16:creationId xmlns:a16="http://schemas.microsoft.com/office/drawing/2014/main" id="{4E750DCF-30D7-D04C-DA69-42ADB4CC76EB}"/>
              </a:ext>
            </a:extLst>
          </p:cNvPr>
          <p:cNvSpPr txBox="1"/>
          <p:nvPr/>
        </p:nvSpPr>
        <p:spPr>
          <a:xfrm>
            <a:off x="198782" y="3210285"/>
            <a:ext cx="10301270" cy="1938992"/>
          </a:xfrm>
          <a:prstGeom prst="rect">
            <a:avLst/>
          </a:prstGeom>
          <a:noFill/>
        </p:spPr>
        <p:txBody>
          <a:bodyPr wrap="square" rtlCol="0">
            <a:spAutoFit/>
          </a:bodyPr>
          <a:lstStyle/>
          <a:p>
            <a:r>
              <a:rPr lang="en-US">
                <a:solidFill>
                  <a:schemeClr val="bg1"/>
                </a:solidFill>
              </a:rPr>
              <a:t>+</a:t>
            </a:r>
            <a:r>
              <a:rPr lang="en-US" sz="2400" err="1">
                <a:solidFill>
                  <a:schemeClr val="bg1"/>
                </a:solidFill>
              </a:rPr>
              <a:t>Giữa</a:t>
            </a:r>
            <a:r>
              <a:rPr lang="en-US" sz="2400">
                <a:solidFill>
                  <a:schemeClr val="bg1"/>
                </a:solidFill>
              </a:rPr>
              <a:t> </a:t>
            </a:r>
            <a:r>
              <a:rPr lang="en-US" sz="2400" err="1">
                <a:solidFill>
                  <a:schemeClr val="bg1"/>
                </a:solidFill>
              </a:rPr>
              <a:t>hai</a:t>
            </a:r>
            <a:r>
              <a:rPr lang="en-US" sz="2400">
                <a:solidFill>
                  <a:schemeClr val="bg1"/>
                </a:solidFill>
              </a:rPr>
              <a:t> </a:t>
            </a:r>
            <a:r>
              <a:rPr lang="en-US" sz="2400" err="1">
                <a:solidFill>
                  <a:schemeClr val="bg1"/>
                </a:solidFill>
              </a:rPr>
              <a:t>máy</a:t>
            </a:r>
            <a:r>
              <a:rPr lang="en-US" sz="2400">
                <a:solidFill>
                  <a:schemeClr val="bg1"/>
                </a:solidFill>
              </a:rPr>
              <a:t> </a:t>
            </a:r>
            <a:r>
              <a:rPr lang="en-US" sz="2400" err="1">
                <a:solidFill>
                  <a:schemeClr val="bg1"/>
                </a:solidFill>
              </a:rPr>
              <a:t>tính</a:t>
            </a:r>
            <a:r>
              <a:rPr lang="en-US" sz="2400">
                <a:solidFill>
                  <a:schemeClr val="bg1"/>
                </a:solidFill>
              </a:rPr>
              <a:t>, </a:t>
            </a:r>
            <a:r>
              <a:rPr lang="en-US" sz="2400" err="1">
                <a:solidFill>
                  <a:schemeClr val="bg1"/>
                </a:solidFill>
              </a:rPr>
              <a:t>không</a:t>
            </a:r>
            <a:r>
              <a:rPr lang="en-US" sz="2400">
                <a:solidFill>
                  <a:schemeClr val="bg1"/>
                </a:solidFill>
              </a:rPr>
              <a:t> </a:t>
            </a:r>
            <a:r>
              <a:rPr lang="en-US" sz="2400" err="1">
                <a:solidFill>
                  <a:schemeClr val="bg1"/>
                </a:solidFill>
              </a:rPr>
              <a:t>thể</a:t>
            </a:r>
            <a:r>
              <a:rPr lang="en-US" sz="2400">
                <a:solidFill>
                  <a:schemeClr val="bg1"/>
                </a:solidFill>
              </a:rPr>
              <a:t> </a:t>
            </a:r>
            <a:r>
              <a:rPr lang="en-US" sz="2400" err="1">
                <a:solidFill>
                  <a:schemeClr val="bg1"/>
                </a:solidFill>
              </a:rPr>
              <a:t>truyền</a:t>
            </a:r>
            <a:r>
              <a:rPr lang="en-US" sz="2400">
                <a:solidFill>
                  <a:schemeClr val="bg1"/>
                </a:solidFill>
              </a:rPr>
              <a:t> </a:t>
            </a:r>
            <a:r>
              <a:rPr lang="en-US" sz="2400" err="1">
                <a:solidFill>
                  <a:schemeClr val="bg1"/>
                </a:solidFill>
              </a:rPr>
              <a:t>một</a:t>
            </a:r>
            <a:r>
              <a:rPr lang="en-US" sz="2400">
                <a:solidFill>
                  <a:schemeClr val="bg1"/>
                </a:solidFill>
              </a:rPr>
              <a:t> </a:t>
            </a:r>
            <a:r>
              <a:rPr lang="en-US" sz="2400" err="1">
                <a:solidFill>
                  <a:schemeClr val="bg1"/>
                </a:solidFill>
              </a:rPr>
              <a:t>lượng</a:t>
            </a:r>
            <a:r>
              <a:rPr lang="en-US" sz="2400">
                <a:solidFill>
                  <a:schemeClr val="bg1"/>
                </a:solidFill>
              </a:rPr>
              <a:t> tin </a:t>
            </a:r>
            <a:r>
              <a:rPr lang="en-US" sz="2400" err="1">
                <a:solidFill>
                  <a:schemeClr val="bg1"/>
                </a:solidFill>
              </a:rPr>
              <a:t>dài</a:t>
            </a:r>
            <a:r>
              <a:rPr lang="en-US" sz="2400">
                <a:solidFill>
                  <a:schemeClr val="bg1"/>
                </a:solidFill>
              </a:rPr>
              <a:t> </a:t>
            </a:r>
            <a:r>
              <a:rPr lang="en-US" sz="2400" err="1">
                <a:solidFill>
                  <a:schemeClr val="bg1"/>
                </a:solidFill>
              </a:rPr>
              <a:t>không</a:t>
            </a:r>
            <a:r>
              <a:rPr lang="en-US" sz="2400">
                <a:solidFill>
                  <a:schemeClr val="bg1"/>
                </a:solidFill>
              </a:rPr>
              <a:t> </a:t>
            </a:r>
            <a:r>
              <a:rPr lang="en-US" sz="2400" err="1">
                <a:solidFill>
                  <a:schemeClr val="bg1"/>
                </a:solidFill>
              </a:rPr>
              <a:t>giới</a:t>
            </a:r>
            <a:r>
              <a:rPr lang="en-US" sz="2400">
                <a:solidFill>
                  <a:schemeClr val="bg1"/>
                </a:solidFill>
              </a:rPr>
              <a:t> </a:t>
            </a:r>
            <a:r>
              <a:rPr lang="en-US" sz="2400" err="1">
                <a:solidFill>
                  <a:schemeClr val="bg1"/>
                </a:solidFill>
              </a:rPr>
              <a:t>hạn</a:t>
            </a:r>
            <a:r>
              <a:rPr lang="en-US" sz="2400">
                <a:solidFill>
                  <a:schemeClr val="bg1"/>
                </a:solidFill>
              </a:rPr>
              <a:t> </a:t>
            </a:r>
            <a:r>
              <a:rPr lang="en-US" sz="2400" err="1">
                <a:solidFill>
                  <a:schemeClr val="bg1"/>
                </a:solidFill>
              </a:rPr>
              <a:t>trong</a:t>
            </a:r>
            <a:r>
              <a:rPr lang="en-US" sz="2400">
                <a:solidFill>
                  <a:schemeClr val="bg1"/>
                </a:solidFill>
              </a:rPr>
              <a:t> </a:t>
            </a:r>
            <a:r>
              <a:rPr lang="en-US" sz="2400" err="1">
                <a:solidFill>
                  <a:schemeClr val="bg1"/>
                </a:solidFill>
              </a:rPr>
              <a:t>một</a:t>
            </a:r>
            <a:r>
              <a:rPr lang="en-US" sz="2400">
                <a:solidFill>
                  <a:schemeClr val="bg1"/>
                </a:solidFill>
              </a:rPr>
              <a:t> </a:t>
            </a:r>
            <a:r>
              <a:rPr lang="en-US" sz="2400" err="1">
                <a:solidFill>
                  <a:schemeClr val="bg1"/>
                </a:solidFill>
              </a:rPr>
              <a:t>khoảng</a:t>
            </a:r>
            <a:r>
              <a:rPr lang="en-US" sz="2400">
                <a:solidFill>
                  <a:schemeClr val="bg1"/>
                </a:solidFill>
              </a:rPr>
              <a:t> </a:t>
            </a:r>
            <a:r>
              <a:rPr lang="en-US" sz="2400" err="1">
                <a:solidFill>
                  <a:schemeClr val="bg1"/>
                </a:solidFill>
              </a:rPr>
              <a:t>thời</a:t>
            </a:r>
            <a:r>
              <a:rPr lang="en-US" sz="2400">
                <a:solidFill>
                  <a:schemeClr val="bg1"/>
                </a:solidFill>
              </a:rPr>
              <a:t> </a:t>
            </a:r>
            <a:r>
              <a:rPr lang="en-US" sz="2400" err="1">
                <a:solidFill>
                  <a:schemeClr val="bg1"/>
                </a:solidFill>
              </a:rPr>
              <a:t>gian</a:t>
            </a:r>
            <a:r>
              <a:rPr lang="en-US" sz="2400">
                <a:solidFill>
                  <a:schemeClr val="bg1"/>
                </a:solidFill>
              </a:rPr>
              <a:t> </a:t>
            </a:r>
            <a:r>
              <a:rPr lang="en-US" sz="2400" err="1">
                <a:solidFill>
                  <a:schemeClr val="bg1"/>
                </a:solidFill>
              </a:rPr>
              <a:t>không</a:t>
            </a:r>
            <a:r>
              <a:rPr lang="en-US" sz="2400">
                <a:solidFill>
                  <a:schemeClr val="bg1"/>
                </a:solidFill>
              </a:rPr>
              <a:t> </a:t>
            </a:r>
            <a:r>
              <a:rPr lang="en-US" sz="2400" err="1">
                <a:solidFill>
                  <a:schemeClr val="bg1"/>
                </a:solidFill>
              </a:rPr>
              <a:t>định</a:t>
            </a:r>
            <a:r>
              <a:rPr lang="en-US" sz="2400">
                <a:solidFill>
                  <a:schemeClr val="bg1"/>
                </a:solidFill>
              </a:rPr>
              <a:t> </a:t>
            </a:r>
            <a:r>
              <a:rPr lang="en-US" sz="2400" err="1">
                <a:solidFill>
                  <a:schemeClr val="bg1"/>
                </a:solidFill>
              </a:rPr>
              <a:t>trước</a:t>
            </a:r>
            <a:r>
              <a:rPr lang="en-US" sz="2400">
                <a:solidFill>
                  <a:schemeClr val="bg1"/>
                </a:solidFill>
              </a:rPr>
              <a:t> </a:t>
            </a:r>
            <a:r>
              <a:rPr lang="en-US" sz="2400" err="1">
                <a:solidFill>
                  <a:schemeClr val="bg1"/>
                </a:solidFill>
              </a:rPr>
              <a:t>vì</a:t>
            </a:r>
            <a:r>
              <a:rPr lang="en-US" sz="2400">
                <a:solidFill>
                  <a:schemeClr val="bg1"/>
                </a:solidFill>
              </a:rPr>
              <a:t> </a:t>
            </a:r>
            <a:r>
              <a:rPr lang="en-US" sz="2400" err="1">
                <a:solidFill>
                  <a:schemeClr val="bg1"/>
                </a:solidFill>
              </a:rPr>
              <a:t>có</a:t>
            </a:r>
            <a:r>
              <a:rPr lang="en-US" sz="2400">
                <a:solidFill>
                  <a:schemeClr val="bg1"/>
                </a:solidFill>
              </a:rPr>
              <a:t> </a:t>
            </a:r>
            <a:r>
              <a:rPr lang="en-US" sz="2400" err="1">
                <a:solidFill>
                  <a:schemeClr val="bg1"/>
                </a:solidFill>
              </a:rPr>
              <a:t>thể</a:t>
            </a:r>
            <a:r>
              <a:rPr lang="en-US" sz="2400">
                <a:solidFill>
                  <a:schemeClr val="bg1"/>
                </a:solidFill>
              </a:rPr>
              <a:t> </a:t>
            </a:r>
            <a:r>
              <a:rPr lang="en-US" sz="2400" err="1">
                <a:solidFill>
                  <a:schemeClr val="bg1"/>
                </a:solidFill>
              </a:rPr>
              <a:t>làm</a:t>
            </a:r>
            <a:r>
              <a:rPr lang="en-US" sz="2400">
                <a:solidFill>
                  <a:schemeClr val="bg1"/>
                </a:solidFill>
              </a:rPr>
              <a:t> </a:t>
            </a:r>
            <a:r>
              <a:rPr lang="en-US" sz="2400" err="1">
                <a:solidFill>
                  <a:schemeClr val="bg1"/>
                </a:solidFill>
              </a:rPr>
              <a:t>quá</a:t>
            </a:r>
            <a:r>
              <a:rPr lang="en-US" sz="2400">
                <a:solidFill>
                  <a:schemeClr val="bg1"/>
                </a:solidFill>
              </a:rPr>
              <a:t> </a:t>
            </a:r>
            <a:r>
              <a:rPr lang="en-US" sz="2400" err="1">
                <a:solidFill>
                  <a:schemeClr val="bg1"/>
                </a:solidFill>
              </a:rPr>
              <a:t>tải</a:t>
            </a:r>
            <a:r>
              <a:rPr lang="en-US" sz="2400">
                <a:solidFill>
                  <a:schemeClr val="bg1"/>
                </a:solidFill>
              </a:rPr>
              <a:t> </a:t>
            </a:r>
            <a:r>
              <a:rPr lang="en-US" sz="2400" err="1">
                <a:solidFill>
                  <a:schemeClr val="bg1"/>
                </a:solidFill>
              </a:rPr>
              <a:t>máy</a:t>
            </a:r>
            <a:r>
              <a:rPr lang="en-US" sz="2400">
                <a:solidFill>
                  <a:schemeClr val="bg1"/>
                </a:solidFill>
              </a:rPr>
              <a:t> </a:t>
            </a:r>
            <a:r>
              <a:rPr lang="en-US" sz="2400" err="1">
                <a:solidFill>
                  <a:schemeClr val="bg1"/>
                </a:solidFill>
              </a:rPr>
              <a:t>nhận</a:t>
            </a:r>
            <a:r>
              <a:rPr lang="en-US" sz="2400">
                <a:solidFill>
                  <a:schemeClr val="bg1"/>
                </a:solidFill>
              </a:rPr>
              <a:t> </a:t>
            </a:r>
            <a:r>
              <a:rPr lang="en-US" sz="2400" err="1">
                <a:solidFill>
                  <a:schemeClr val="bg1"/>
                </a:solidFill>
              </a:rPr>
              <a:t>và</a:t>
            </a:r>
            <a:r>
              <a:rPr lang="en-US" sz="2400">
                <a:solidFill>
                  <a:schemeClr val="bg1"/>
                </a:solidFill>
              </a:rPr>
              <a:t> </a:t>
            </a:r>
            <a:r>
              <a:rPr lang="en-US" sz="2400" err="1">
                <a:solidFill>
                  <a:schemeClr val="bg1"/>
                </a:solidFill>
              </a:rPr>
              <a:t>cản</a:t>
            </a:r>
            <a:r>
              <a:rPr lang="en-US" sz="2400">
                <a:solidFill>
                  <a:schemeClr val="bg1"/>
                </a:solidFill>
              </a:rPr>
              <a:t> </a:t>
            </a:r>
            <a:r>
              <a:rPr lang="en-US" sz="2400" err="1">
                <a:solidFill>
                  <a:schemeClr val="bg1"/>
                </a:solidFill>
              </a:rPr>
              <a:t>trở</a:t>
            </a:r>
            <a:r>
              <a:rPr lang="en-US" sz="2400">
                <a:solidFill>
                  <a:schemeClr val="bg1"/>
                </a:solidFill>
              </a:rPr>
              <a:t> </a:t>
            </a:r>
            <a:r>
              <a:rPr lang="en-US" sz="2400" err="1">
                <a:solidFill>
                  <a:schemeClr val="bg1"/>
                </a:solidFill>
              </a:rPr>
              <a:t>các</a:t>
            </a:r>
            <a:r>
              <a:rPr lang="en-US" sz="2400">
                <a:solidFill>
                  <a:schemeClr val="bg1"/>
                </a:solidFill>
              </a:rPr>
              <a:t> </a:t>
            </a:r>
            <a:r>
              <a:rPr lang="en-US" sz="2400" err="1">
                <a:solidFill>
                  <a:schemeClr val="bg1"/>
                </a:solidFill>
              </a:rPr>
              <a:t>cuộc</a:t>
            </a:r>
            <a:r>
              <a:rPr lang="en-US" sz="2400">
                <a:solidFill>
                  <a:schemeClr val="bg1"/>
                </a:solidFill>
              </a:rPr>
              <a:t> </a:t>
            </a:r>
            <a:r>
              <a:rPr lang="en-US" sz="2400" err="1">
                <a:solidFill>
                  <a:schemeClr val="bg1"/>
                </a:solidFill>
              </a:rPr>
              <a:t>truyền</a:t>
            </a:r>
            <a:r>
              <a:rPr lang="en-US" sz="2400">
                <a:solidFill>
                  <a:schemeClr val="bg1"/>
                </a:solidFill>
              </a:rPr>
              <a:t> </a:t>
            </a:r>
            <a:r>
              <a:rPr lang="en-US" sz="2400" err="1">
                <a:solidFill>
                  <a:schemeClr val="bg1"/>
                </a:solidFill>
              </a:rPr>
              <a:t>khác</a:t>
            </a:r>
            <a:r>
              <a:rPr lang="en-US" sz="2400">
                <a:solidFill>
                  <a:schemeClr val="bg1"/>
                </a:solidFill>
              </a:rPr>
              <a:t>.(</a:t>
            </a:r>
            <a:r>
              <a:rPr lang="en-US" sz="2400">
                <a:solidFill>
                  <a:srgbClr val="FFFF00"/>
                </a:solidFill>
              </a:rPr>
              <a:t>Between two computers, you can't send an unlimited amount of data over an unspecified amount of time because it could overload the receiving computer and disrupt other transmissions</a:t>
            </a:r>
            <a:r>
              <a:rPr lang="en-US" sz="2400">
                <a:solidFill>
                  <a:schemeClr val="bg1"/>
                </a:solidFill>
              </a:rPr>
              <a:t>.) </a:t>
            </a:r>
            <a:endParaRPr lang="en-US">
              <a:solidFill>
                <a:schemeClr val="bg1"/>
              </a:solidFill>
            </a:endParaRPr>
          </a:p>
        </p:txBody>
      </p:sp>
      <p:sp>
        <p:nvSpPr>
          <p:cNvPr id="10" name="TextBox 9">
            <a:extLst>
              <a:ext uri="{FF2B5EF4-FFF2-40B4-BE49-F238E27FC236}">
                <a16:creationId xmlns:a16="http://schemas.microsoft.com/office/drawing/2014/main" id="{E9F4F5F5-7B55-2254-6A79-D7D0FC662210}"/>
              </a:ext>
            </a:extLst>
          </p:cNvPr>
          <p:cNvSpPr txBox="1"/>
          <p:nvPr/>
        </p:nvSpPr>
        <p:spPr>
          <a:xfrm>
            <a:off x="198782" y="5287637"/>
            <a:ext cx="9811910" cy="1200329"/>
          </a:xfrm>
          <a:prstGeom prst="rect">
            <a:avLst/>
          </a:prstGeom>
          <a:noFill/>
        </p:spPr>
        <p:txBody>
          <a:bodyPr wrap="square" rtlCol="0">
            <a:spAutoFit/>
          </a:bodyPr>
          <a:lstStyle/>
          <a:p>
            <a:r>
              <a:rPr lang="en-US" sz="2400" b="1" i="1">
                <a:solidFill>
                  <a:schemeClr val="bg1"/>
                </a:solidFill>
              </a:rPr>
              <a:t>-Quy </a:t>
            </a:r>
            <a:r>
              <a:rPr lang="en-US" sz="2400" b="1" i="1" err="1">
                <a:solidFill>
                  <a:schemeClr val="bg1"/>
                </a:solidFill>
              </a:rPr>
              <a:t>định</a:t>
            </a:r>
            <a:r>
              <a:rPr lang="en-US" sz="2400" b="1" i="1">
                <a:solidFill>
                  <a:schemeClr val="bg1"/>
                </a:solidFill>
              </a:rPr>
              <a:t> </a:t>
            </a:r>
            <a:r>
              <a:rPr lang="en-US" sz="2400" b="1" i="1" err="1">
                <a:solidFill>
                  <a:schemeClr val="bg1"/>
                </a:solidFill>
              </a:rPr>
              <a:t>về</a:t>
            </a:r>
            <a:r>
              <a:rPr lang="en-US" sz="2400" b="1" i="1">
                <a:solidFill>
                  <a:schemeClr val="bg1"/>
                </a:solidFill>
              </a:rPr>
              <a:t> </a:t>
            </a:r>
            <a:r>
              <a:rPr lang="en-US" sz="2400" b="1" i="1" err="1">
                <a:solidFill>
                  <a:schemeClr val="bg1"/>
                </a:solidFill>
              </a:rPr>
              <a:t>cách</a:t>
            </a:r>
            <a:r>
              <a:rPr lang="en-US" sz="2400" b="1" i="1">
                <a:solidFill>
                  <a:schemeClr val="bg1"/>
                </a:solidFill>
              </a:rPr>
              <a:t> </a:t>
            </a:r>
            <a:r>
              <a:rPr lang="en-US" sz="2400" b="1" i="1" err="1">
                <a:solidFill>
                  <a:schemeClr val="bg1"/>
                </a:solidFill>
              </a:rPr>
              <a:t>thức</a:t>
            </a:r>
            <a:r>
              <a:rPr lang="en-US" sz="2400" b="1" i="1">
                <a:solidFill>
                  <a:schemeClr val="bg1"/>
                </a:solidFill>
              </a:rPr>
              <a:t> </a:t>
            </a:r>
            <a:r>
              <a:rPr lang="en-US" sz="2400" b="1" i="1" err="1">
                <a:solidFill>
                  <a:schemeClr val="bg1"/>
                </a:solidFill>
              </a:rPr>
              <a:t>xử</a:t>
            </a:r>
            <a:r>
              <a:rPr lang="en-US" sz="2400" b="1" i="1">
                <a:solidFill>
                  <a:schemeClr val="bg1"/>
                </a:solidFill>
              </a:rPr>
              <a:t> </a:t>
            </a:r>
            <a:r>
              <a:rPr lang="en-US" sz="2400" b="1" i="1" err="1">
                <a:solidFill>
                  <a:schemeClr val="bg1"/>
                </a:solidFill>
              </a:rPr>
              <a:t>lí</a:t>
            </a:r>
            <a:r>
              <a:rPr lang="en-US" sz="2400" b="1" i="1">
                <a:solidFill>
                  <a:schemeClr val="bg1"/>
                </a:solidFill>
              </a:rPr>
              <a:t> </a:t>
            </a:r>
            <a:r>
              <a:rPr lang="en-US" sz="2400" b="1" i="1" err="1">
                <a:solidFill>
                  <a:schemeClr val="bg1"/>
                </a:solidFill>
              </a:rPr>
              <a:t>các</a:t>
            </a:r>
            <a:r>
              <a:rPr lang="en-US" sz="2400" b="1" i="1">
                <a:solidFill>
                  <a:schemeClr val="bg1"/>
                </a:solidFill>
              </a:rPr>
              <a:t> </a:t>
            </a:r>
            <a:r>
              <a:rPr lang="en-US" sz="2400" b="1" i="1" err="1">
                <a:solidFill>
                  <a:schemeClr val="bg1"/>
                </a:solidFill>
              </a:rPr>
              <a:t>cuộc</a:t>
            </a:r>
            <a:r>
              <a:rPr lang="en-US" sz="2400" b="1" i="1">
                <a:solidFill>
                  <a:schemeClr val="bg1"/>
                </a:solidFill>
              </a:rPr>
              <a:t> </a:t>
            </a:r>
            <a:r>
              <a:rPr lang="en-US" sz="2400" b="1" i="1" err="1">
                <a:solidFill>
                  <a:schemeClr val="bg1"/>
                </a:solidFill>
              </a:rPr>
              <a:t>truyền</a:t>
            </a:r>
            <a:r>
              <a:rPr lang="en-US" sz="2400" b="1" i="1">
                <a:solidFill>
                  <a:schemeClr val="bg1"/>
                </a:solidFill>
              </a:rPr>
              <a:t> </a:t>
            </a:r>
            <a:r>
              <a:rPr lang="en-US" sz="2400" b="1" i="1" err="1">
                <a:solidFill>
                  <a:schemeClr val="bg1"/>
                </a:solidFill>
              </a:rPr>
              <a:t>khi</a:t>
            </a:r>
            <a:r>
              <a:rPr lang="en-US" sz="2400" b="1" i="1">
                <a:solidFill>
                  <a:schemeClr val="bg1"/>
                </a:solidFill>
              </a:rPr>
              <a:t> </a:t>
            </a:r>
            <a:r>
              <a:rPr lang="en-US" sz="2400" b="1" i="1" err="1">
                <a:solidFill>
                  <a:schemeClr val="bg1"/>
                </a:solidFill>
              </a:rPr>
              <a:t>xảy</a:t>
            </a:r>
            <a:r>
              <a:rPr lang="en-US" sz="2400" b="1" i="1">
                <a:solidFill>
                  <a:schemeClr val="bg1"/>
                </a:solidFill>
              </a:rPr>
              <a:t> </a:t>
            </a:r>
            <a:r>
              <a:rPr lang="en-US" sz="2400" b="1" i="1" err="1">
                <a:solidFill>
                  <a:schemeClr val="bg1"/>
                </a:solidFill>
              </a:rPr>
              <a:t>ra</a:t>
            </a:r>
            <a:r>
              <a:rPr lang="en-US" sz="2400" b="1" i="1">
                <a:solidFill>
                  <a:schemeClr val="bg1"/>
                </a:solidFill>
              </a:rPr>
              <a:t> </a:t>
            </a:r>
            <a:r>
              <a:rPr lang="en-US" sz="2400" b="1" i="1" err="1">
                <a:solidFill>
                  <a:schemeClr val="bg1"/>
                </a:solidFill>
              </a:rPr>
              <a:t>xung</a:t>
            </a:r>
            <a:r>
              <a:rPr lang="en-US" sz="2400" b="1" i="1">
                <a:solidFill>
                  <a:schemeClr val="bg1"/>
                </a:solidFill>
              </a:rPr>
              <a:t> </a:t>
            </a:r>
            <a:r>
              <a:rPr lang="en-US" sz="2400" b="1" i="1" err="1">
                <a:solidFill>
                  <a:schemeClr val="bg1"/>
                </a:solidFill>
              </a:rPr>
              <a:t>đột</a:t>
            </a:r>
            <a:r>
              <a:rPr lang="en-US" sz="2400" b="1" i="1">
                <a:solidFill>
                  <a:schemeClr val="bg1"/>
                </a:solidFill>
              </a:rPr>
              <a:t> </a:t>
            </a:r>
            <a:r>
              <a:rPr lang="en-US" sz="2400" b="1" i="1" err="1">
                <a:solidFill>
                  <a:schemeClr val="bg1"/>
                </a:solidFill>
              </a:rPr>
              <a:t>tín</a:t>
            </a:r>
            <a:r>
              <a:rPr lang="en-US" sz="2400" b="1" i="1">
                <a:solidFill>
                  <a:schemeClr val="bg1"/>
                </a:solidFill>
              </a:rPr>
              <a:t> </a:t>
            </a:r>
            <a:r>
              <a:rPr lang="en-US" sz="2400" b="1" i="1" err="1">
                <a:solidFill>
                  <a:schemeClr val="bg1"/>
                </a:solidFill>
              </a:rPr>
              <a:t>hiệu</a:t>
            </a:r>
            <a:r>
              <a:rPr lang="en-US" sz="2400" b="1" i="1">
                <a:solidFill>
                  <a:schemeClr val="bg1"/>
                </a:solidFill>
              </a:rPr>
              <a:t>.(</a:t>
            </a:r>
            <a:r>
              <a:rPr lang="en-US" sz="2400" b="1" i="1">
                <a:solidFill>
                  <a:srgbClr val="FFFF00"/>
                </a:solidFill>
              </a:rPr>
              <a:t>Regulations on how to handle broadcasts when signal conflicts occur.</a:t>
            </a:r>
            <a:r>
              <a:rPr lang="en-US" sz="2400" b="1" i="1">
                <a:solidFill>
                  <a:schemeClr val="bg1"/>
                </a:solidFill>
              </a:rPr>
              <a:t>)</a:t>
            </a:r>
            <a:endParaRPr lang="en-US" sz="2400">
              <a:solidFill>
                <a:schemeClr val="bg1"/>
              </a:solidFill>
            </a:endParaRPr>
          </a:p>
        </p:txBody>
      </p:sp>
    </p:spTree>
    <p:extLst>
      <p:ext uri="{BB962C8B-B14F-4D97-AF65-F5344CB8AC3E}">
        <p14:creationId xmlns:p14="http://schemas.microsoft.com/office/powerpoint/2010/main" val="1004218518"/>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066C5E-98EC-717D-97AF-CF72F0D8FC6C}"/>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4393A44D-BA38-A812-CAAE-DDA7DC8BB42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2" name="snaptik.vn_7495300080493382930">
            <a:hlinkClick r:id="" action="ppaction://media"/>
            <a:extLst>
              <a:ext uri="{FF2B5EF4-FFF2-40B4-BE49-F238E27FC236}">
                <a16:creationId xmlns:a16="http://schemas.microsoft.com/office/drawing/2014/main" id="{1A151129-AD54-96FD-32D7-ED34ECEBA394}"/>
              </a:ext>
            </a:extLst>
          </p:cNvPr>
          <p:cNvPicPr>
            <a:picLocks noChangeAspect="1"/>
          </p:cNvPicPr>
          <p:nvPr>
            <a:videoFile r:link="rId1"/>
            <p:extLst>
              <p:ext uri="{DAA4B4D4-6D71-4841-9C94-3DE7FCFB9230}">
                <p14:media xmlns:p14="http://schemas.microsoft.com/office/powerpoint/2010/main" r:embed="rId2">
                  <p14:trim end="6726"/>
                </p14:media>
              </p:ext>
            </p:extLst>
          </p:nvPr>
        </p:nvPicPr>
        <p:blipFill>
          <a:blip r:embed="rId5"/>
          <a:srcRect l="51" r="145"/>
          <a:stretch>
            <a:fillRect/>
          </a:stretch>
        </p:blipFill>
        <p:spPr>
          <a:xfrm>
            <a:off x="4198859" y="1"/>
            <a:ext cx="5755158" cy="6857999"/>
          </a:xfrm>
          <a:prstGeom prst="rect">
            <a:avLst/>
          </a:prstGeom>
        </p:spPr>
      </p:pic>
      <p:pic>
        <p:nvPicPr>
          <p:cNvPr id="4" name="Picture 3">
            <a:extLst>
              <a:ext uri="{FF2B5EF4-FFF2-40B4-BE49-F238E27FC236}">
                <a16:creationId xmlns:a16="http://schemas.microsoft.com/office/drawing/2014/main" id="{BBF56F48-F116-186D-65D9-8F35AFD75A08}"/>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10000" b="99306" l="1797" r="90000">
                        <a14:foregroundMark x1="6797" y1="87500" x2="20748" y2="80543"/>
                        <a14:foregroundMark x1="24844" y1="64722" x2="23828" y2="55417"/>
                        <a14:foregroundMark x1="37266" y1="62361" x2="37578" y2="65972"/>
                        <a14:foregroundMark x1="33906" y1="65417" x2="34063" y2="66667"/>
                        <a14:foregroundMark x1="31641" y1="64444" x2="32109" y2="62778"/>
                        <a14:foregroundMark x1="27734" y1="74306" x2="32891" y2="73194"/>
                        <a14:foregroundMark x1="32891" y1="73194" x2="32891" y2="73194"/>
                        <a14:foregroundMark x1="1797" y1="91667" x2="2422" y2="88889"/>
                        <a14:foregroundMark x1="2422" y1="99306" x2="6797" y2="96250"/>
                        <a14:backgroundMark x1="14766" y1="32917" x2="40781" y2="32500"/>
                        <a14:backgroundMark x1="40781" y1="32500" x2="42734" y2="33194"/>
                        <a14:backgroundMark x1="41719" y1="50556" x2="40391" y2="26250"/>
                        <a14:backgroundMark x1="29297" y1="69167" x2="34453" y2="69583"/>
                        <a14:backgroundMark x1="29219" y1="67083" x2="28906" y2="61389"/>
                        <a14:backgroundMark x1="25703" y1="79861" x2="24844" y2="78194"/>
                        <a14:backgroundMark x1="21328" y1="80833" x2="27187" y2="77917"/>
                        <a14:backgroundMark x1="22266" y1="80417" x2="20703" y2="80417"/>
                        <a14:backgroundMark x1="1328" y1="38472" x2="23203" y2="40139"/>
                      </a14:backgroundRemoval>
                    </a14:imgEffect>
                  </a14:imgLayer>
                </a14:imgProps>
              </a:ext>
              <a:ext uri="{28A0092B-C50C-407E-A947-70E740481C1C}">
                <a14:useLocalDpi xmlns:a14="http://schemas.microsoft.com/office/drawing/2010/main" val="0"/>
              </a:ext>
            </a:extLst>
          </a:blip>
          <a:stretch>
            <a:fillRect/>
          </a:stretch>
        </p:blipFill>
        <p:spPr>
          <a:xfrm>
            <a:off x="-243959" y="1821224"/>
            <a:ext cx="6977152" cy="3924648"/>
          </a:xfrm>
          <a:prstGeom prst="rect">
            <a:avLst/>
          </a:prstGeom>
        </p:spPr>
      </p:pic>
      <p:sp>
        <p:nvSpPr>
          <p:cNvPr id="3" name="TextBox 2">
            <a:extLst>
              <a:ext uri="{FF2B5EF4-FFF2-40B4-BE49-F238E27FC236}">
                <a16:creationId xmlns:a16="http://schemas.microsoft.com/office/drawing/2014/main" id="{8BAD4BCC-724B-0421-38CD-53019D65DF81}"/>
              </a:ext>
            </a:extLst>
          </p:cNvPr>
          <p:cNvSpPr txBox="1"/>
          <p:nvPr/>
        </p:nvSpPr>
        <p:spPr>
          <a:xfrm>
            <a:off x="0" y="1638328"/>
            <a:ext cx="4588707" cy="523220"/>
          </a:xfrm>
          <a:prstGeom prst="rect">
            <a:avLst/>
          </a:prstGeom>
          <a:noFill/>
        </p:spPr>
        <p:txBody>
          <a:bodyPr wrap="square" rtlCol="0">
            <a:spAutoFit/>
          </a:bodyPr>
          <a:lstStyle/>
          <a:p>
            <a:r>
              <a:rPr lang="en-US" sz="2800" err="1">
                <a:solidFill>
                  <a:srgbClr val="FFFFFF"/>
                </a:solidFill>
              </a:rPr>
              <a:t>Tìm</a:t>
            </a:r>
            <a:r>
              <a:rPr lang="en-US" sz="2800">
                <a:solidFill>
                  <a:srgbClr val="FFFFFF"/>
                </a:solidFill>
              </a:rPr>
              <a:t> </a:t>
            </a:r>
            <a:r>
              <a:rPr lang="en-US" sz="2800" err="1">
                <a:solidFill>
                  <a:srgbClr val="FFFFFF"/>
                </a:solidFill>
              </a:rPr>
              <a:t>hiểu</a:t>
            </a:r>
            <a:r>
              <a:rPr lang="en-US" sz="2800">
                <a:solidFill>
                  <a:srgbClr val="FFFFFF"/>
                </a:solidFill>
              </a:rPr>
              <a:t> </a:t>
            </a:r>
            <a:r>
              <a:rPr lang="en-US" sz="2800" err="1">
                <a:solidFill>
                  <a:srgbClr val="FFFFFF"/>
                </a:solidFill>
              </a:rPr>
              <a:t>sơ</a:t>
            </a:r>
            <a:r>
              <a:rPr lang="en-US" sz="2800">
                <a:solidFill>
                  <a:srgbClr val="FFFFFF"/>
                </a:solidFill>
              </a:rPr>
              <a:t> </a:t>
            </a:r>
            <a:r>
              <a:rPr lang="en-US" sz="2800" err="1">
                <a:solidFill>
                  <a:srgbClr val="FFFFFF"/>
                </a:solidFill>
              </a:rPr>
              <a:t>lược</a:t>
            </a:r>
            <a:r>
              <a:rPr lang="en-US" sz="2800">
                <a:solidFill>
                  <a:srgbClr val="FFFFFF"/>
                </a:solidFill>
              </a:rPr>
              <a:t> </a:t>
            </a:r>
            <a:r>
              <a:rPr lang="en-US" sz="2800" err="1">
                <a:solidFill>
                  <a:srgbClr val="FFFFFF"/>
                </a:solidFill>
              </a:rPr>
              <a:t>về</a:t>
            </a:r>
            <a:r>
              <a:rPr lang="en-US" sz="2800">
                <a:solidFill>
                  <a:srgbClr val="FFFFFF"/>
                </a:solidFill>
              </a:rPr>
              <a:t> TCP/IP</a:t>
            </a:r>
          </a:p>
        </p:txBody>
      </p:sp>
    </p:spTree>
    <p:extLst>
      <p:ext uri="{BB962C8B-B14F-4D97-AF65-F5344CB8AC3E}">
        <p14:creationId xmlns:p14="http://schemas.microsoft.com/office/powerpoint/2010/main" val="4008187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110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35FE8DE-F973-D9E6-9642-C9CDB066B1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36A9962D-71C6-878B-5DF4-B703D12B1B3D}"/>
              </a:ext>
            </a:extLst>
          </p:cNvPr>
          <p:cNvSpPr txBox="1"/>
          <p:nvPr/>
        </p:nvSpPr>
        <p:spPr>
          <a:xfrm>
            <a:off x="3824576" y="79316"/>
            <a:ext cx="3618042" cy="523220"/>
          </a:xfrm>
          <a:prstGeom prst="rect">
            <a:avLst/>
          </a:prstGeom>
          <a:noFill/>
        </p:spPr>
        <p:txBody>
          <a:bodyPr wrap="none" rtlCol="0">
            <a:spAutoFit/>
          </a:bodyPr>
          <a:lstStyle/>
          <a:p>
            <a:r>
              <a:rPr lang="en-US" sz="2800" b="1">
                <a:solidFill>
                  <a:schemeClr val="bg1"/>
                </a:solidFill>
              </a:rPr>
              <a:t>II</a:t>
            </a:r>
            <a:r>
              <a:rPr lang="en-US" sz="2800" b="1" cap="all">
                <a:solidFill>
                  <a:schemeClr val="bg1"/>
                </a:solidFill>
              </a:rPr>
              <a:t>. GIAO THỨC TCP/Ip</a:t>
            </a:r>
          </a:p>
        </p:txBody>
      </p:sp>
      <p:sp>
        <p:nvSpPr>
          <p:cNvPr id="5" name="TextBox 4">
            <a:extLst>
              <a:ext uri="{FF2B5EF4-FFF2-40B4-BE49-F238E27FC236}">
                <a16:creationId xmlns:a16="http://schemas.microsoft.com/office/drawing/2014/main" id="{C3A35942-25BB-0832-36B8-7EA200FC854B}"/>
              </a:ext>
            </a:extLst>
          </p:cNvPr>
          <p:cNvSpPr txBox="1"/>
          <p:nvPr/>
        </p:nvSpPr>
        <p:spPr>
          <a:xfrm>
            <a:off x="453372" y="1672891"/>
            <a:ext cx="6662698" cy="1200329"/>
          </a:xfrm>
          <a:prstGeom prst="rect">
            <a:avLst/>
          </a:prstGeom>
          <a:noFill/>
        </p:spPr>
        <p:txBody>
          <a:bodyPr wrap="square" rtlCol="0">
            <a:spAutoFit/>
          </a:bodyPr>
          <a:lstStyle/>
          <a:p>
            <a:r>
              <a:rPr lang="en-US" sz="2400">
                <a:solidFill>
                  <a:schemeClr val="bg1"/>
                </a:solidFill>
              </a:rPr>
              <a:t>- </a:t>
            </a:r>
            <a:r>
              <a:rPr lang="en-US" sz="2400" err="1">
                <a:solidFill>
                  <a:schemeClr val="bg1"/>
                </a:solidFill>
              </a:rPr>
              <a:t>Địa</a:t>
            </a:r>
            <a:r>
              <a:rPr lang="en-US" sz="2400">
                <a:solidFill>
                  <a:schemeClr val="bg1"/>
                </a:solidFill>
              </a:rPr>
              <a:t> </a:t>
            </a:r>
            <a:r>
              <a:rPr lang="en-US" sz="2400" err="1">
                <a:solidFill>
                  <a:schemeClr val="bg1"/>
                </a:solidFill>
              </a:rPr>
              <a:t>chỉ</a:t>
            </a:r>
            <a:r>
              <a:rPr lang="en-US" sz="2400">
                <a:solidFill>
                  <a:schemeClr val="bg1"/>
                </a:solidFill>
              </a:rPr>
              <a:t> IP </a:t>
            </a:r>
            <a:r>
              <a:rPr lang="en-US" sz="2400" err="1">
                <a:solidFill>
                  <a:schemeClr val="bg1"/>
                </a:solidFill>
              </a:rPr>
              <a:t>là</a:t>
            </a:r>
            <a:r>
              <a:rPr lang="en-US" sz="2400">
                <a:solidFill>
                  <a:schemeClr val="bg1"/>
                </a:solidFill>
              </a:rPr>
              <a:t> </a:t>
            </a:r>
            <a:r>
              <a:rPr lang="en-US" sz="2400" err="1">
                <a:solidFill>
                  <a:schemeClr val="bg1"/>
                </a:solidFill>
              </a:rPr>
              <a:t>một</a:t>
            </a:r>
            <a:r>
              <a:rPr lang="en-US" sz="2400">
                <a:solidFill>
                  <a:schemeClr val="bg1"/>
                </a:solidFill>
              </a:rPr>
              <a:t> </a:t>
            </a:r>
            <a:r>
              <a:rPr lang="en-US" sz="2400" err="1">
                <a:solidFill>
                  <a:schemeClr val="bg1"/>
                </a:solidFill>
              </a:rPr>
              <a:t>địa</a:t>
            </a:r>
            <a:r>
              <a:rPr lang="en-US" sz="2400">
                <a:solidFill>
                  <a:schemeClr val="bg1"/>
                </a:solidFill>
              </a:rPr>
              <a:t> </a:t>
            </a:r>
            <a:r>
              <a:rPr lang="en-US" sz="2400" err="1">
                <a:solidFill>
                  <a:schemeClr val="bg1"/>
                </a:solidFill>
              </a:rPr>
              <a:t>chỉ</a:t>
            </a:r>
            <a:r>
              <a:rPr lang="en-US" sz="2400">
                <a:solidFill>
                  <a:schemeClr val="bg1"/>
                </a:solidFill>
              </a:rPr>
              <a:t> </a:t>
            </a:r>
            <a:r>
              <a:rPr lang="en-US" sz="2400" err="1">
                <a:solidFill>
                  <a:schemeClr val="bg1"/>
                </a:solidFill>
              </a:rPr>
              <a:t>số</a:t>
            </a:r>
            <a:r>
              <a:rPr lang="en-US" sz="2400">
                <a:solidFill>
                  <a:schemeClr val="bg1"/>
                </a:solidFill>
              </a:rPr>
              <a:t> </a:t>
            </a:r>
            <a:r>
              <a:rPr lang="en-US" sz="2400" err="1">
                <a:solidFill>
                  <a:schemeClr val="bg1"/>
                </a:solidFill>
              </a:rPr>
              <a:t>được</a:t>
            </a:r>
            <a:r>
              <a:rPr lang="en-US" sz="2400">
                <a:solidFill>
                  <a:schemeClr val="bg1"/>
                </a:solidFill>
              </a:rPr>
              <a:t> </a:t>
            </a:r>
            <a:r>
              <a:rPr lang="en-US" sz="2400" err="1">
                <a:solidFill>
                  <a:schemeClr val="bg1"/>
                </a:solidFill>
              </a:rPr>
              <a:t>gán</a:t>
            </a:r>
            <a:r>
              <a:rPr lang="en-US" sz="2400">
                <a:solidFill>
                  <a:schemeClr val="bg1"/>
                </a:solidFill>
              </a:rPr>
              <a:t> </a:t>
            </a:r>
            <a:r>
              <a:rPr lang="en-US" sz="2400" err="1">
                <a:solidFill>
                  <a:schemeClr val="bg1"/>
                </a:solidFill>
              </a:rPr>
              <a:t>cho</a:t>
            </a:r>
            <a:r>
              <a:rPr lang="en-US" sz="2400">
                <a:solidFill>
                  <a:schemeClr val="bg1"/>
                </a:solidFill>
              </a:rPr>
              <a:t> </a:t>
            </a:r>
            <a:r>
              <a:rPr lang="en-US" sz="2400" err="1">
                <a:solidFill>
                  <a:schemeClr val="bg1"/>
                </a:solidFill>
              </a:rPr>
              <a:t>mỗi</a:t>
            </a:r>
            <a:r>
              <a:rPr lang="en-US" sz="2400">
                <a:solidFill>
                  <a:schemeClr val="bg1"/>
                </a:solidFill>
              </a:rPr>
              <a:t> </a:t>
            </a:r>
            <a:r>
              <a:rPr lang="en-US" sz="2400" err="1">
                <a:solidFill>
                  <a:schemeClr val="bg1"/>
                </a:solidFill>
              </a:rPr>
              <a:t>thiết</a:t>
            </a:r>
            <a:r>
              <a:rPr lang="en-US" sz="2400">
                <a:solidFill>
                  <a:schemeClr val="bg1"/>
                </a:solidFill>
              </a:rPr>
              <a:t> </a:t>
            </a:r>
            <a:r>
              <a:rPr lang="en-US" sz="2400" err="1">
                <a:solidFill>
                  <a:schemeClr val="bg1"/>
                </a:solidFill>
              </a:rPr>
              <a:t>bị</a:t>
            </a:r>
            <a:r>
              <a:rPr lang="en-US" sz="2400">
                <a:solidFill>
                  <a:schemeClr val="bg1"/>
                </a:solidFill>
              </a:rPr>
              <a:t> </a:t>
            </a:r>
            <a:r>
              <a:rPr lang="en-US" sz="2400" err="1">
                <a:solidFill>
                  <a:schemeClr val="bg1"/>
                </a:solidFill>
              </a:rPr>
              <a:t>khi</a:t>
            </a:r>
            <a:r>
              <a:rPr lang="en-US" sz="2400">
                <a:solidFill>
                  <a:schemeClr val="bg1"/>
                </a:solidFill>
              </a:rPr>
              <a:t> </a:t>
            </a:r>
            <a:r>
              <a:rPr lang="en-US" sz="2400" err="1">
                <a:solidFill>
                  <a:schemeClr val="bg1"/>
                </a:solidFill>
              </a:rPr>
              <a:t>kết</a:t>
            </a:r>
            <a:r>
              <a:rPr lang="en-US" sz="2400">
                <a:solidFill>
                  <a:schemeClr val="bg1"/>
                </a:solidFill>
              </a:rPr>
              <a:t> </a:t>
            </a:r>
            <a:r>
              <a:rPr lang="en-US" sz="2400" err="1">
                <a:solidFill>
                  <a:schemeClr val="bg1"/>
                </a:solidFill>
              </a:rPr>
              <a:t>nối</a:t>
            </a:r>
            <a:r>
              <a:rPr lang="en-US" sz="2400">
                <a:solidFill>
                  <a:schemeClr val="bg1"/>
                </a:solidFill>
              </a:rPr>
              <a:t> </a:t>
            </a:r>
            <a:r>
              <a:rPr lang="en-US" sz="2400" err="1">
                <a:solidFill>
                  <a:schemeClr val="bg1"/>
                </a:solidFill>
              </a:rPr>
              <a:t>vào</a:t>
            </a:r>
            <a:r>
              <a:rPr lang="en-US" sz="2400">
                <a:solidFill>
                  <a:schemeClr val="bg1"/>
                </a:solidFill>
              </a:rPr>
              <a:t> </a:t>
            </a:r>
            <a:r>
              <a:rPr lang="en-US" sz="2400" err="1">
                <a:solidFill>
                  <a:schemeClr val="bg1"/>
                </a:solidFill>
              </a:rPr>
              <a:t>mạng</a:t>
            </a:r>
            <a:r>
              <a:rPr lang="en-US" sz="2400">
                <a:solidFill>
                  <a:schemeClr val="bg1"/>
                </a:solidFill>
              </a:rPr>
              <a:t> </a:t>
            </a:r>
            <a:r>
              <a:rPr lang="en-US" sz="2400" err="1">
                <a:solidFill>
                  <a:schemeClr val="bg1"/>
                </a:solidFill>
              </a:rPr>
              <a:t>máy</a:t>
            </a:r>
            <a:r>
              <a:rPr lang="en-US" sz="2400">
                <a:solidFill>
                  <a:schemeClr val="bg1"/>
                </a:solidFill>
              </a:rPr>
              <a:t> </a:t>
            </a:r>
            <a:r>
              <a:rPr lang="en-US" sz="2400" err="1">
                <a:solidFill>
                  <a:schemeClr val="bg1"/>
                </a:solidFill>
              </a:rPr>
              <a:t>tính</a:t>
            </a:r>
            <a:r>
              <a:rPr lang="en-US" sz="2400">
                <a:solidFill>
                  <a:schemeClr val="bg1"/>
                </a:solidFill>
              </a:rPr>
              <a:t>. </a:t>
            </a:r>
            <a:r>
              <a:rPr lang="en-US" sz="2400" err="1">
                <a:solidFill>
                  <a:schemeClr val="bg1"/>
                </a:solidFill>
              </a:rPr>
              <a:t>Mỗi</a:t>
            </a:r>
            <a:r>
              <a:rPr lang="en-US" sz="2400">
                <a:solidFill>
                  <a:schemeClr val="bg1"/>
                </a:solidFill>
              </a:rPr>
              <a:t> </a:t>
            </a:r>
            <a:r>
              <a:rPr lang="en-US" sz="2400" err="1">
                <a:solidFill>
                  <a:schemeClr val="bg1"/>
                </a:solidFill>
              </a:rPr>
              <a:t>thiết</a:t>
            </a:r>
            <a:r>
              <a:rPr lang="en-US" sz="2400">
                <a:solidFill>
                  <a:schemeClr val="bg1"/>
                </a:solidFill>
              </a:rPr>
              <a:t> </a:t>
            </a:r>
            <a:r>
              <a:rPr lang="en-US" sz="2400" err="1">
                <a:solidFill>
                  <a:schemeClr val="bg1"/>
                </a:solidFill>
              </a:rPr>
              <a:t>bị</a:t>
            </a:r>
            <a:r>
              <a:rPr lang="en-US" sz="2400">
                <a:solidFill>
                  <a:schemeClr val="bg1"/>
                </a:solidFill>
              </a:rPr>
              <a:t> </a:t>
            </a:r>
            <a:r>
              <a:rPr lang="en-US" sz="2400" err="1">
                <a:solidFill>
                  <a:schemeClr val="bg1"/>
                </a:solidFill>
              </a:rPr>
              <a:t>tham</a:t>
            </a:r>
            <a:r>
              <a:rPr lang="en-US" sz="2400">
                <a:solidFill>
                  <a:schemeClr val="bg1"/>
                </a:solidFill>
              </a:rPr>
              <a:t> </a:t>
            </a:r>
            <a:r>
              <a:rPr lang="en-US" sz="2400" err="1">
                <a:solidFill>
                  <a:schemeClr val="bg1"/>
                </a:solidFill>
              </a:rPr>
              <a:t>gia</a:t>
            </a:r>
            <a:r>
              <a:rPr lang="en-US" sz="2400">
                <a:solidFill>
                  <a:schemeClr val="bg1"/>
                </a:solidFill>
              </a:rPr>
              <a:t> Internet </a:t>
            </a:r>
            <a:r>
              <a:rPr lang="en-US" sz="2400" err="1">
                <a:solidFill>
                  <a:schemeClr val="bg1"/>
                </a:solidFill>
              </a:rPr>
              <a:t>đều</a:t>
            </a:r>
            <a:r>
              <a:rPr lang="en-US" sz="2400">
                <a:solidFill>
                  <a:schemeClr val="bg1"/>
                </a:solidFill>
              </a:rPr>
              <a:t> </a:t>
            </a:r>
            <a:r>
              <a:rPr lang="en-US" sz="2400" err="1">
                <a:solidFill>
                  <a:schemeClr val="bg1"/>
                </a:solidFill>
              </a:rPr>
              <a:t>phải</a:t>
            </a:r>
            <a:r>
              <a:rPr lang="en-US" sz="2400">
                <a:solidFill>
                  <a:schemeClr val="bg1"/>
                </a:solidFill>
              </a:rPr>
              <a:t> </a:t>
            </a:r>
            <a:r>
              <a:rPr lang="en-US" sz="2400" err="1">
                <a:solidFill>
                  <a:schemeClr val="bg1"/>
                </a:solidFill>
              </a:rPr>
              <a:t>có</a:t>
            </a:r>
            <a:r>
              <a:rPr lang="en-US" sz="2400">
                <a:solidFill>
                  <a:schemeClr val="bg1"/>
                </a:solidFill>
              </a:rPr>
              <a:t> </a:t>
            </a:r>
            <a:r>
              <a:rPr lang="en-US" sz="2400" err="1">
                <a:solidFill>
                  <a:schemeClr val="bg1"/>
                </a:solidFill>
              </a:rPr>
              <a:t>địa</a:t>
            </a:r>
            <a:r>
              <a:rPr lang="en-US" sz="2400">
                <a:solidFill>
                  <a:schemeClr val="bg1"/>
                </a:solidFill>
              </a:rPr>
              <a:t> </a:t>
            </a:r>
            <a:r>
              <a:rPr lang="en-US" sz="2400" err="1">
                <a:solidFill>
                  <a:schemeClr val="bg1"/>
                </a:solidFill>
              </a:rPr>
              <a:t>chỉ</a:t>
            </a:r>
            <a:r>
              <a:rPr lang="en-US" sz="2400">
                <a:solidFill>
                  <a:schemeClr val="bg1"/>
                </a:solidFill>
              </a:rPr>
              <a:t> IP.</a:t>
            </a:r>
            <a:endParaRPr lang="en-US">
              <a:solidFill>
                <a:schemeClr val="bg1"/>
              </a:solidFill>
            </a:endParaRPr>
          </a:p>
        </p:txBody>
      </p:sp>
      <p:sp>
        <p:nvSpPr>
          <p:cNvPr id="2" name="TextBox 1">
            <a:extLst>
              <a:ext uri="{FF2B5EF4-FFF2-40B4-BE49-F238E27FC236}">
                <a16:creationId xmlns:a16="http://schemas.microsoft.com/office/drawing/2014/main" id="{90DFC296-8D02-7378-2055-307858274026}"/>
              </a:ext>
            </a:extLst>
          </p:cNvPr>
          <p:cNvSpPr txBox="1"/>
          <p:nvPr/>
        </p:nvSpPr>
        <p:spPr>
          <a:xfrm>
            <a:off x="397713" y="3146771"/>
            <a:ext cx="6774016" cy="1569660"/>
          </a:xfrm>
          <a:prstGeom prst="rect">
            <a:avLst/>
          </a:prstGeom>
          <a:noFill/>
        </p:spPr>
        <p:txBody>
          <a:bodyPr wrap="square" rtlCol="0">
            <a:spAutoFit/>
          </a:bodyPr>
          <a:lstStyle/>
          <a:p>
            <a:r>
              <a:rPr lang="en-US" sz="2400">
                <a:solidFill>
                  <a:schemeClr val="bg1"/>
                </a:solidFill>
              </a:rPr>
              <a:t> -</a:t>
            </a:r>
            <a:r>
              <a:rPr lang="en-US">
                <a:solidFill>
                  <a:schemeClr val="bg1"/>
                </a:solidFill>
              </a:rPr>
              <a:t> </a:t>
            </a:r>
            <a:r>
              <a:rPr lang="en-US" sz="2400">
                <a:solidFill>
                  <a:srgbClr val="FFFF00"/>
                </a:solidFill>
              </a:rPr>
              <a:t>An IP address is a numeric address assigned to each device when it connects to a computer network. Every device that uses the Internet has to have an IP address.</a:t>
            </a:r>
            <a:endParaRPr lang="en-US">
              <a:solidFill>
                <a:srgbClr val="FFFF00"/>
              </a:solidFill>
            </a:endParaRPr>
          </a:p>
        </p:txBody>
      </p:sp>
      <p:sp>
        <p:nvSpPr>
          <p:cNvPr id="6" name="TextBox 5">
            <a:extLst>
              <a:ext uri="{FF2B5EF4-FFF2-40B4-BE49-F238E27FC236}">
                <a16:creationId xmlns:a16="http://schemas.microsoft.com/office/drawing/2014/main" id="{71D21BEC-2EAF-E003-B8FE-B0E03F91A79C}"/>
              </a:ext>
            </a:extLst>
          </p:cNvPr>
          <p:cNvSpPr txBox="1"/>
          <p:nvPr/>
        </p:nvSpPr>
        <p:spPr>
          <a:xfrm>
            <a:off x="397713" y="4922456"/>
            <a:ext cx="6258573" cy="461665"/>
          </a:xfrm>
          <a:prstGeom prst="rect">
            <a:avLst/>
          </a:prstGeom>
          <a:noFill/>
        </p:spPr>
        <p:txBody>
          <a:bodyPr wrap="none" rtlCol="0">
            <a:spAutoFit/>
          </a:bodyPr>
          <a:lstStyle/>
          <a:p>
            <a:r>
              <a:rPr lang="en-US" sz="2400">
                <a:solidFill>
                  <a:schemeClr val="bg1"/>
                </a:solidFill>
              </a:rPr>
              <a:t>- </a:t>
            </a:r>
            <a:r>
              <a:rPr lang="en-US" sz="2400" err="1">
                <a:solidFill>
                  <a:schemeClr val="bg1"/>
                </a:solidFill>
              </a:rPr>
              <a:t>Hiện</a:t>
            </a:r>
            <a:r>
              <a:rPr lang="en-US" sz="2400">
                <a:solidFill>
                  <a:schemeClr val="bg1"/>
                </a:solidFill>
              </a:rPr>
              <a:t> nay </a:t>
            </a:r>
            <a:r>
              <a:rPr lang="en-US" sz="2400" err="1">
                <a:solidFill>
                  <a:schemeClr val="bg1"/>
                </a:solidFill>
              </a:rPr>
              <a:t>có</a:t>
            </a:r>
            <a:r>
              <a:rPr lang="en-US" sz="2400">
                <a:solidFill>
                  <a:schemeClr val="bg1"/>
                </a:solidFill>
              </a:rPr>
              <a:t> </a:t>
            </a:r>
            <a:r>
              <a:rPr lang="en-US" sz="2400" err="1">
                <a:solidFill>
                  <a:schemeClr val="bg1"/>
                </a:solidFill>
              </a:rPr>
              <a:t>hai</a:t>
            </a:r>
            <a:r>
              <a:rPr lang="en-US" sz="2400">
                <a:solidFill>
                  <a:schemeClr val="bg1"/>
                </a:solidFill>
              </a:rPr>
              <a:t> </a:t>
            </a:r>
            <a:r>
              <a:rPr lang="en-US" sz="2400" err="1">
                <a:solidFill>
                  <a:schemeClr val="bg1"/>
                </a:solidFill>
              </a:rPr>
              <a:t>loại</a:t>
            </a:r>
            <a:r>
              <a:rPr lang="en-US" sz="2400">
                <a:solidFill>
                  <a:schemeClr val="bg1"/>
                </a:solidFill>
              </a:rPr>
              <a:t> </a:t>
            </a:r>
            <a:r>
              <a:rPr lang="en-US" sz="2400" err="1">
                <a:solidFill>
                  <a:schemeClr val="bg1"/>
                </a:solidFill>
              </a:rPr>
              <a:t>địa</a:t>
            </a:r>
            <a:r>
              <a:rPr lang="en-US" sz="2400">
                <a:solidFill>
                  <a:schemeClr val="bg1"/>
                </a:solidFill>
              </a:rPr>
              <a:t> </a:t>
            </a:r>
            <a:r>
              <a:rPr lang="en-US" sz="2400" err="1">
                <a:solidFill>
                  <a:schemeClr val="bg1"/>
                </a:solidFill>
              </a:rPr>
              <a:t>chỉ</a:t>
            </a:r>
            <a:r>
              <a:rPr lang="en-US" sz="2400">
                <a:solidFill>
                  <a:schemeClr val="bg1"/>
                </a:solidFill>
              </a:rPr>
              <a:t> IP </a:t>
            </a:r>
            <a:r>
              <a:rPr lang="en-US" sz="2400" err="1">
                <a:solidFill>
                  <a:schemeClr val="bg1"/>
                </a:solidFill>
              </a:rPr>
              <a:t>là</a:t>
            </a:r>
            <a:r>
              <a:rPr lang="en-US" sz="2400">
                <a:solidFill>
                  <a:schemeClr val="bg1"/>
                </a:solidFill>
              </a:rPr>
              <a:t> </a:t>
            </a:r>
            <a:r>
              <a:rPr lang="en-US" sz="2400" b="1">
                <a:solidFill>
                  <a:schemeClr val="bg1"/>
                </a:solidFill>
              </a:rPr>
              <a:t>IPv4</a:t>
            </a:r>
            <a:r>
              <a:rPr lang="en-US" sz="2400">
                <a:solidFill>
                  <a:schemeClr val="bg1"/>
                </a:solidFill>
              </a:rPr>
              <a:t> </a:t>
            </a:r>
            <a:r>
              <a:rPr lang="en-US" sz="2400" err="1">
                <a:solidFill>
                  <a:schemeClr val="bg1"/>
                </a:solidFill>
              </a:rPr>
              <a:t>và</a:t>
            </a:r>
            <a:r>
              <a:rPr lang="en-US" sz="2400">
                <a:solidFill>
                  <a:schemeClr val="bg1"/>
                </a:solidFill>
              </a:rPr>
              <a:t> </a:t>
            </a:r>
            <a:r>
              <a:rPr lang="en-US" sz="2400" b="1">
                <a:solidFill>
                  <a:schemeClr val="bg1"/>
                </a:solidFill>
              </a:rPr>
              <a:t>IPv6</a:t>
            </a:r>
            <a:r>
              <a:rPr lang="en-US" sz="2400">
                <a:solidFill>
                  <a:schemeClr val="bg1"/>
                </a:solidFill>
              </a:rPr>
              <a:t>.</a:t>
            </a:r>
          </a:p>
        </p:txBody>
      </p:sp>
      <p:sp>
        <p:nvSpPr>
          <p:cNvPr id="7" name="TextBox 6">
            <a:extLst>
              <a:ext uri="{FF2B5EF4-FFF2-40B4-BE49-F238E27FC236}">
                <a16:creationId xmlns:a16="http://schemas.microsoft.com/office/drawing/2014/main" id="{EE27AA9C-1E6E-8ACD-B2AA-8068D63D76DF}"/>
              </a:ext>
            </a:extLst>
          </p:cNvPr>
          <p:cNvSpPr txBox="1"/>
          <p:nvPr/>
        </p:nvSpPr>
        <p:spPr>
          <a:xfrm>
            <a:off x="397713" y="5590146"/>
            <a:ext cx="6853727" cy="830997"/>
          </a:xfrm>
          <a:prstGeom prst="rect">
            <a:avLst/>
          </a:prstGeom>
          <a:noFill/>
        </p:spPr>
        <p:txBody>
          <a:bodyPr wrap="square" rtlCol="0">
            <a:spAutoFit/>
          </a:bodyPr>
          <a:lstStyle/>
          <a:p>
            <a:r>
              <a:rPr lang="en-US" sz="2400">
                <a:solidFill>
                  <a:srgbClr val="FFFF00"/>
                </a:solidFill>
              </a:rPr>
              <a:t>- Currently, there are two types of IP addresses: IPv4 and IPv6.</a:t>
            </a:r>
          </a:p>
        </p:txBody>
      </p:sp>
      <p:pic>
        <p:nvPicPr>
          <p:cNvPr id="9" name="Picture 8">
            <a:extLst>
              <a:ext uri="{FF2B5EF4-FFF2-40B4-BE49-F238E27FC236}">
                <a16:creationId xmlns:a16="http://schemas.microsoft.com/office/drawing/2014/main" id="{5CC2C17C-6B16-80A9-BDBA-46C2CF51F45D}"/>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8020" b="89975" l="3125" r="98661">
                        <a14:foregroundMark x1="20238" y1="41228" x2="86384" y2="42732"/>
                        <a14:foregroundMark x1="86384" y1="42732" x2="86905" y2="42982"/>
                        <a14:foregroundMark x1="17262" y1="64787" x2="21875" y2="42982"/>
                        <a14:foregroundMark x1="21875" y1="42982" x2="44345" y2="22807"/>
                        <a14:foregroundMark x1="44345" y1="22807" x2="71280" y2="35589"/>
                        <a14:foregroundMark x1="71280" y1="35589" x2="77232" y2="58271"/>
                        <a14:foregroundMark x1="77232" y1="58271" x2="47098" y2="71679"/>
                        <a14:foregroundMark x1="47098" y1="71679" x2="20759" y2="57895"/>
                        <a14:foregroundMark x1="89435" y1="45990" x2="77307" y2="33333"/>
                        <a14:foregroundMark x1="77307" y1="33333" x2="41220" y2="39474"/>
                        <a14:foregroundMark x1="41220" y1="39474" x2="33557" y2="68797"/>
                        <a14:foregroundMark x1="33557" y1="68797" x2="61458" y2="72180"/>
                        <a14:foregroundMark x1="61458" y1="72180" x2="89063" y2="45363"/>
                        <a14:foregroundMark x1="61086" y1="63033" x2="46949" y2="58396"/>
                        <a14:foregroundMark x1="46949" y1="58396" x2="45089" y2="47744"/>
                        <a14:foregroundMark x1="65253" y1="49499" x2="49330" y2="54887"/>
                        <a14:foregroundMark x1="49330" y1="54887" x2="49330" y2="54887"/>
                        <a14:foregroundMark x1="85045" y1="32832" x2="70089" y2="32456"/>
                        <a14:foregroundMark x1="70089" y1="32456" x2="71652" y2="19424"/>
                        <a14:foregroundMark x1="49479" y1="19674" x2="50670" y2="19048"/>
                        <a14:foregroundMark x1="14063" y1="22932" x2="58185" y2="18170"/>
                        <a14:foregroundMark x1="21801" y1="29574" x2="72321" y2="18170"/>
                        <a14:foregroundMark x1="70461" y1="23810" x2="82887" y2="19048"/>
                        <a14:foregroundMark x1="71280" y1="68421" x2="95164" y2="45990"/>
                        <a14:foregroundMark x1="79688" y1="74060" x2="87426" y2="59774"/>
                        <a14:foregroundMark x1="81548" y1="85088" x2="87946" y2="68045"/>
                        <a14:foregroundMark x1="86905" y1="80326" x2="88616" y2="60276"/>
                        <a14:foregroundMark x1="91071" y1="68045" x2="39881" y2="72556"/>
                        <a14:foregroundMark x1="41071" y1="72932" x2="97619" y2="75815"/>
                        <a14:foregroundMark x1="43080" y1="86967" x2="29315" y2="85464"/>
                        <a14:foregroundMark x1="38095" y1="82456" x2="78199" y2="82707"/>
                        <a14:foregroundMark x1="48661" y1="89599" x2="98661" y2="83333"/>
                        <a14:foregroundMark x1="64063" y1="87845" x2="83557" y2="84586"/>
                        <a14:foregroundMark x1="13542" y1="64787" x2="18601" y2="57644"/>
                        <a14:foregroundMark x1="20089" y1="81203" x2="35045" y2="65163"/>
                        <a14:foregroundMark x1="25818" y1="70802" x2="34673" y2="42105"/>
                        <a14:foregroundMark x1="17783" y1="66291" x2="29985" y2="33083"/>
                        <a14:foregroundMark x1="4985" y1="36967" x2="8333" y2="26566"/>
                        <a14:foregroundMark x1="8854" y1="64160" x2="10342" y2="23810"/>
                        <a14:foregroundMark x1="3125" y1="66541" x2="7515" y2="20802"/>
                        <a14:foregroundMark x1="6027" y1="73810" x2="4688" y2="15789"/>
                        <a14:foregroundMark x1="3646" y1="70802" x2="5357" y2="25063"/>
                        <a14:foregroundMark x1="5357" y1="25063" x2="5357" y2="25063"/>
                        <a14:foregroundMark x1="10045" y1="20301" x2="34003" y2="15163"/>
                        <a14:foregroundMark x1="6696" y1="22682" x2="16443" y2="15414"/>
                        <a14:foregroundMark x1="16443" y1="15414" x2="27009" y2="13033"/>
                        <a14:foregroundMark x1="27009" y1="13033" x2="27679" y2="14536"/>
                        <a14:foregroundMark x1="5655" y1="16040" x2="18452" y2="12782"/>
                        <a14:foregroundMark x1="18452" y1="12782" x2="29315" y2="14536"/>
                        <a14:foregroundMark x1="11905" y1="11028" x2="29018" y2="8020"/>
                        <a14:foregroundMark x1="29018" y1="8020" x2="41443" y2="8020"/>
                        <a14:foregroundMark x1="34003" y1="11028" x2="46577" y2="9774"/>
                        <a14:foregroundMark x1="46577" y1="9774" x2="56176" y2="10150"/>
                        <a14:foregroundMark x1="24628" y1="59398" x2="40923" y2="53133"/>
                        <a14:foregroundMark x1="27455" y1="48120" x2="41890" y2="40852"/>
                        <a14:backgroundMark x1="47506" y1="36050" x2="48438" y2="35464"/>
                      </a14:backgroundRemoval>
                    </a14:imgEffect>
                  </a14:imgLayer>
                </a14:imgProps>
              </a:ext>
              <a:ext uri="{28A0092B-C50C-407E-A947-70E740481C1C}">
                <a14:useLocalDpi xmlns:a14="http://schemas.microsoft.com/office/drawing/2010/main" val="0"/>
              </a:ext>
            </a:extLst>
          </a:blip>
          <a:stretch>
            <a:fillRect/>
          </a:stretch>
        </p:blipFill>
        <p:spPr>
          <a:xfrm>
            <a:off x="6849577" y="1529281"/>
            <a:ext cx="5244647" cy="3624009"/>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
        <p:nvSpPr>
          <p:cNvPr id="10" name="TextBox 9">
            <a:extLst>
              <a:ext uri="{FF2B5EF4-FFF2-40B4-BE49-F238E27FC236}">
                <a16:creationId xmlns:a16="http://schemas.microsoft.com/office/drawing/2014/main" id="{B35CDFFF-0672-6769-A12E-D6F039D5EDCB}"/>
              </a:ext>
            </a:extLst>
          </p:cNvPr>
          <p:cNvSpPr txBox="1"/>
          <p:nvPr/>
        </p:nvSpPr>
        <p:spPr>
          <a:xfrm>
            <a:off x="453372" y="609617"/>
            <a:ext cx="4046172" cy="461665"/>
          </a:xfrm>
          <a:prstGeom prst="rect">
            <a:avLst/>
          </a:prstGeom>
          <a:noFill/>
        </p:spPr>
        <p:txBody>
          <a:bodyPr wrap="none" rtlCol="0">
            <a:spAutoFit/>
          </a:bodyPr>
          <a:lstStyle/>
          <a:p>
            <a:r>
              <a:rPr lang="en-US" sz="2400" b="1">
                <a:solidFill>
                  <a:schemeClr val="bg1"/>
                </a:solidFill>
              </a:rPr>
              <a:t>a) Giao </a:t>
            </a:r>
            <a:r>
              <a:rPr lang="en-US" sz="2400" b="1" err="1">
                <a:solidFill>
                  <a:schemeClr val="bg1"/>
                </a:solidFill>
              </a:rPr>
              <a:t>thức</a:t>
            </a:r>
            <a:r>
              <a:rPr lang="en-US" sz="2400" b="1">
                <a:solidFill>
                  <a:schemeClr val="bg1"/>
                </a:solidFill>
              </a:rPr>
              <a:t> IP (</a:t>
            </a:r>
            <a:r>
              <a:rPr lang="en-US" sz="2400" b="1">
                <a:solidFill>
                  <a:srgbClr val="FFFF00"/>
                </a:solidFill>
              </a:rPr>
              <a:t>IP protocol </a:t>
            </a:r>
            <a:r>
              <a:rPr lang="en-US" sz="2400" b="1">
                <a:solidFill>
                  <a:schemeClr val="bg1"/>
                </a:solidFill>
              </a:rPr>
              <a:t>)</a:t>
            </a:r>
            <a:endParaRPr lang="en-US" sz="2400">
              <a:solidFill>
                <a:schemeClr val="bg1"/>
              </a:solidFill>
            </a:endParaRPr>
          </a:p>
        </p:txBody>
      </p:sp>
      <p:sp>
        <p:nvSpPr>
          <p:cNvPr id="11" name="TextBox 10">
            <a:extLst>
              <a:ext uri="{FF2B5EF4-FFF2-40B4-BE49-F238E27FC236}">
                <a16:creationId xmlns:a16="http://schemas.microsoft.com/office/drawing/2014/main" id="{E2F710C9-C427-B528-D265-95A31DCAE486}"/>
              </a:ext>
            </a:extLst>
          </p:cNvPr>
          <p:cNvSpPr txBox="1"/>
          <p:nvPr/>
        </p:nvSpPr>
        <p:spPr>
          <a:xfrm>
            <a:off x="453372" y="1149671"/>
            <a:ext cx="3946080" cy="523220"/>
          </a:xfrm>
          <a:prstGeom prst="rect">
            <a:avLst/>
          </a:prstGeom>
          <a:noFill/>
        </p:spPr>
        <p:txBody>
          <a:bodyPr wrap="none" rtlCol="0">
            <a:spAutoFit/>
          </a:bodyPr>
          <a:lstStyle/>
          <a:p>
            <a:r>
              <a:rPr lang="en-US" sz="2800" b="1">
                <a:solidFill>
                  <a:schemeClr val="bg1"/>
                </a:solidFill>
              </a:rPr>
              <a:t>* </a:t>
            </a:r>
            <a:r>
              <a:rPr lang="en-US" sz="2800" b="1" err="1">
                <a:solidFill>
                  <a:schemeClr val="bg1"/>
                </a:solidFill>
              </a:rPr>
              <a:t>Địa</a:t>
            </a:r>
            <a:r>
              <a:rPr lang="en-US" sz="2800" b="1">
                <a:solidFill>
                  <a:schemeClr val="bg1"/>
                </a:solidFill>
              </a:rPr>
              <a:t> </a:t>
            </a:r>
            <a:r>
              <a:rPr lang="en-US" sz="2800" b="1" err="1">
                <a:solidFill>
                  <a:schemeClr val="bg1"/>
                </a:solidFill>
              </a:rPr>
              <a:t>chỉ</a:t>
            </a:r>
            <a:r>
              <a:rPr lang="en-US" sz="2800" b="1">
                <a:solidFill>
                  <a:schemeClr val="bg1"/>
                </a:solidFill>
              </a:rPr>
              <a:t> IP(</a:t>
            </a:r>
            <a:r>
              <a:rPr lang="en-US" sz="2800" b="1">
                <a:solidFill>
                  <a:srgbClr val="FFFF00"/>
                </a:solidFill>
              </a:rPr>
              <a:t>IP address </a:t>
            </a:r>
            <a:r>
              <a:rPr lang="en-US" sz="2800" b="1">
                <a:solidFill>
                  <a:schemeClr val="bg1"/>
                </a:solidFill>
              </a:rPr>
              <a:t>)</a:t>
            </a:r>
            <a:endParaRPr lang="en-US" sz="2800">
              <a:solidFill>
                <a:schemeClr val="bg1"/>
              </a:solidFill>
            </a:endParaRPr>
          </a:p>
        </p:txBody>
      </p:sp>
    </p:spTree>
    <p:extLst>
      <p:ext uri="{BB962C8B-B14F-4D97-AF65-F5344CB8AC3E}">
        <p14:creationId xmlns:p14="http://schemas.microsoft.com/office/powerpoint/2010/main" val="2521785011"/>
      </p:ext>
    </p:extLst>
  </p:cSld>
  <p:clrMapOvr>
    <a:masterClrMapping/>
  </p:clrMapOvr>
  <p:transition spd="slow">
    <p:wheel spokes="1"/>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792A4CB-6F7E-C266-E9E7-5991889DC3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378732778"/>
      </p:ext>
    </p:extLst>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37162C9-4AB7-F813-DE16-BE51AC6C6E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0D5D2A9E-3F5F-DF69-5741-14C49EE7A082}"/>
              </a:ext>
            </a:extLst>
          </p:cNvPr>
          <p:cNvSpPr txBox="1"/>
          <p:nvPr/>
        </p:nvSpPr>
        <p:spPr>
          <a:xfrm>
            <a:off x="294198" y="726410"/>
            <a:ext cx="4532243" cy="1384995"/>
          </a:xfrm>
          <a:prstGeom prst="rect">
            <a:avLst/>
          </a:prstGeom>
          <a:noFill/>
        </p:spPr>
        <p:txBody>
          <a:bodyPr wrap="square" rtlCol="0">
            <a:spAutoFit/>
          </a:bodyPr>
          <a:lstStyle/>
          <a:p>
            <a:r>
              <a:rPr lang="en-US" sz="2400">
                <a:solidFill>
                  <a:schemeClr val="bg1"/>
                </a:solidFill>
              </a:rPr>
              <a:t>-</a:t>
            </a:r>
            <a:r>
              <a:rPr lang="en-US" sz="2000">
                <a:solidFill>
                  <a:schemeClr val="bg1"/>
                </a:solidFill>
              </a:rPr>
              <a:t> </a:t>
            </a:r>
            <a:r>
              <a:rPr lang="en-US" sz="2000" err="1">
                <a:solidFill>
                  <a:schemeClr val="bg1"/>
                </a:solidFill>
              </a:rPr>
              <a:t>Việc</a:t>
            </a:r>
            <a:r>
              <a:rPr lang="en-US" sz="2000">
                <a:solidFill>
                  <a:schemeClr val="bg1"/>
                </a:solidFill>
              </a:rPr>
              <a:t> </a:t>
            </a:r>
            <a:r>
              <a:rPr lang="en-US" sz="2000" err="1">
                <a:solidFill>
                  <a:schemeClr val="bg1"/>
                </a:solidFill>
              </a:rPr>
              <a:t>định</a:t>
            </a:r>
            <a:r>
              <a:rPr lang="en-US" sz="2000">
                <a:solidFill>
                  <a:schemeClr val="bg1"/>
                </a:solidFill>
              </a:rPr>
              <a:t> </a:t>
            </a:r>
            <a:r>
              <a:rPr lang="en-US" sz="2000" err="1">
                <a:solidFill>
                  <a:schemeClr val="bg1"/>
                </a:solidFill>
              </a:rPr>
              <a:t>tuyến</a:t>
            </a:r>
            <a:r>
              <a:rPr lang="en-US" sz="2000">
                <a:solidFill>
                  <a:schemeClr val="bg1"/>
                </a:solidFill>
              </a:rPr>
              <a:t> </a:t>
            </a:r>
            <a:r>
              <a:rPr lang="en-US" sz="2000" err="1">
                <a:solidFill>
                  <a:schemeClr val="bg1"/>
                </a:solidFill>
              </a:rPr>
              <a:t>là</a:t>
            </a:r>
            <a:r>
              <a:rPr lang="en-US" sz="2000">
                <a:solidFill>
                  <a:schemeClr val="bg1"/>
                </a:solidFill>
              </a:rPr>
              <a:t> </a:t>
            </a:r>
            <a:r>
              <a:rPr lang="en-US" sz="2000" err="1">
                <a:solidFill>
                  <a:schemeClr val="bg1"/>
                </a:solidFill>
              </a:rPr>
              <a:t>cách</a:t>
            </a:r>
            <a:r>
              <a:rPr lang="en-US" sz="2000">
                <a:solidFill>
                  <a:schemeClr val="bg1"/>
                </a:solidFill>
              </a:rPr>
              <a:t> </a:t>
            </a:r>
            <a:r>
              <a:rPr lang="en-US" sz="2000" err="1">
                <a:solidFill>
                  <a:schemeClr val="bg1"/>
                </a:solidFill>
              </a:rPr>
              <a:t>thức</a:t>
            </a:r>
            <a:r>
              <a:rPr lang="en-US" sz="2000">
                <a:solidFill>
                  <a:schemeClr val="bg1"/>
                </a:solidFill>
              </a:rPr>
              <a:t> </a:t>
            </a:r>
            <a:r>
              <a:rPr lang="en-US" sz="2000" err="1">
                <a:solidFill>
                  <a:schemeClr val="bg1"/>
                </a:solidFill>
              </a:rPr>
              <a:t>chọn</a:t>
            </a:r>
            <a:r>
              <a:rPr lang="en-US" sz="2000">
                <a:solidFill>
                  <a:schemeClr val="bg1"/>
                </a:solidFill>
              </a:rPr>
              <a:t> </a:t>
            </a:r>
            <a:r>
              <a:rPr lang="en-US" sz="2000" err="1">
                <a:solidFill>
                  <a:schemeClr val="bg1"/>
                </a:solidFill>
              </a:rPr>
              <a:t>cổng:Router</a:t>
            </a:r>
            <a:r>
              <a:rPr lang="en-US" sz="2000">
                <a:solidFill>
                  <a:schemeClr val="bg1"/>
                </a:solidFill>
              </a:rPr>
              <a:t> </a:t>
            </a:r>
            <a:r>
              <a:rPr lang="en-US" sz="2000" err="1">
                <a:solidFill>
                  <a:schemeClr val="bg1"/>
                </a:solidFill>
              </a:rPr>
              <a:t>có</a:t>
            </a:r>
            <a:r>
              <a:rPr lang="en-US" sz="2000">
                <a:solidFill>
                  <a:schemeClr val="bg1"/>
                </a:solidFill>
              </a:rPr>
              <a:t> </a:t>
            </a:r>
            <a:r>
              <a:rPr lang="en-US" sz="2000" err="1">
                <a:solidFill>
                  <a:schemeClr val="bg1"/>
                </a:solidFill>
              </a:rPr>
              <a:t>ít</a:t>
            </a:r>
            <a:r>
              <a:rPr lang="en-US" sz="2000">
                <a:solidFill>
                  <a:schemeClr val="bg1"/>
                </a:solidFill>
              </a:rPr>
              <a:t> </a:t>
            </a:r>
            <a:r>
              <a:rPr lang="en-US" sz="2000" err="1">
                <a:solidFill>
                  <a:schemeClr val="bg1"/>
                </a:solidFill>
              </a:rPr>
              <a:t>nhất</a:t>
            </a:r>
            <a:r>
              <a:rPr lang="en-US" sz="2000">
                <a:solidFill>
                  <a:schemeClr val="bg1"/>
                </a:solidFill>
              </a:rPr>
              <a:t> </a:t>
            </a:r>
            <a:r>
              <a:rPr lang="en-US" sz="2000" err="1">
                <a:solidFill>
                  <a:schemeClr val="bg1"/>
                </a:solidFill>
              </a:rPr>
              <a:t>hai</a:t>
            </a:r>
            <a:r>
              <a:rPr lang="en-US" sz="2000">
                <a:solidFill>
                  <a:schemeClr val="bg1"/>
                </a:solidFill>
              </a:rPr>
              <a:t> </a:t>
            </a:r>
            <a:r>
              <a:rPr lang="en-US" sz="2000" err="1">
                <a:solidFill>
                  <a:schemeClr val="bg1"/>
                </a:solidFill>
              </a:rPr>
              <a:t>cổng</a:t>
            </a:r>
            <a:r>
              <a:rPr lang="en-US" sz="2000">
                <a:solidFill>
                  <a:schemeClr val="bg1"/>
                </a:solidFill>
              </a:rPr>
              <a:t> WAN </a:t>
            </a:r>
            <a:r>
              <a:rPr lang="en-US" sz="2000" err="1">
                <a:solidFill>
                  <a:schemeClr val="bg1"/>
                </a:solidFill>
              </a:rPr>
              <a:t>kết</a:t>
            </a:r>
            <a:r>
              <a:rPr lang="en-US" sz="2000">
                <a:solidFill>
                  <a:schemeClr val="bg1"/>
                </a:solidFill>
              </a:rPr>
              <a:t> </a:t>
            </a:r>
            <a:r>
              <a:rPr lang="en-US" sz="2000" err="1">
                <a:solidFill>
                  <a:schemeClr val="bg1"/>
                </a:solidFill>
              </a:rPr>
              <a:t>nối</a:t>
            </a:r>
            <a:r>
              <a:rPr lang="en-US" sz="2000">
                <a:solidFill>
                  <a:schemeClr val="bg1"/>
                </a:solidFill>
              </a:rPr>
              <a:t> </a:t>
            </a:r>
            <a:r>
              <a:rPr lang="en-US" sz="2000" err="1">
                <a:solidFill>
                  <a:schemeClr val="bg1"/>
                </a:solidFill>
              </a:rPr>
              <a:t>với</a:t>
            </a:r>
            <a:r>
              <a:rPr lang="en-US" sz="2000">
                <a:solidFill>
                  <a:schemeClr val="bg1"/>
                </a:solidFill>
              </a:rPr>
              <a:t> </a:t>
            </a:r>
            <a:r>
              <a:rPr lang="en-US" sz="2000" err="1">
                <a:solidFill>
                  <a:schemeClr val="bg1"/>
                </a:solidFill>
              </a:rPr>
              <a:t>các</a:t>
            </a:r>
            <a:r>
              <a:rPr lang="en-US" sz="2000">
                <a:solidFill>
                  <a:schemeClr val="bg1"/>
                </a:solidFill>
              </a:rPr>
              <a:t> router </a:t>
            </a:r>
            <a:r>
              <a:rPr lang="en-US" sz="2000" err="1">
                <a:solidFill>
                  <a:schemeClr val="bg1"/>
                </a:solidFill>
              </a:rPr>
              <a:t>khác</a:t>
            </a:r>
            <a:r>
              <a:rPr lang="en-US" sz="2000">
                <a:solidFill>
                  <a:schemeClr val="bg1"/>
                </a:solidFill>
              </a:rPr>
              <a:t> </a:t>
            </a:r>
            <a:r>
              <a:rPr lang="en-US" sz="2000" err="1">
                <a:solidFill>
                  <a:schemeClr val="bg1"/>
                </a:solidFill>
              </a:rPr>
              <a:t>trên</a:t>
            </a:r>
            <a:r>
              <a:rPr lang="en-US" sz="2000">
                <a:solidFill>
                  <a:schemeClr val="bg1"/>
                </a:solidFill>
              </a:rPr>
              <a:t> </a:t>
            </a:r>
            <a:r>
              <a:rPr lang="en-US" sz="2000" err="1">
                <a:solidFill>
                  <a:schemeClr val="bg1"/>
                </a:solidFill>
              </a:rPr>
              <a:t>mạng</a:t>
            </a:r>
            <a:r>
              <a:rPr lang="en-US" sz="2000">
                <a:solidFill>
                  <a:schemeClr val="bg1"/>
                </a:solidFill>
              </a:rPr>
              <a:t> Internet</a:t>
            </a:r>
            <a:endParaRPr lang="en-US" sz="2400">
              <a:solidFill>
                <a:schemeClr val="bg1"/>
              </a:solidFill>
            </a:endParaRPr>
          </a:p>
        </p:txBody>
      </p:sp>
      <p:sp>
        <p:nvSpPr>
          <p:cNvPr id="2" name="TextBox 1">
            <a:extLst>
              <a:ext uri="{FF2B5EF4-FFF2-40B4-BE49-F238E27FC236}">
                <a16:creationId xmlns:a16="http://schemas.microsoft.com/office/drawing/2014/main" id="{BC4F2FF8-7D7D-F36C-F16B-04F8BE2C311C}"/>
              </a:ext>
            </a:extLst>
          </p:cNvPr>
          <p:cNvSpPr txBox="1"/>
          <p:nvPr/>
        </p:nvSpPr>
        <p:spPr>
          <a:xfrm>
            <a:off x="4425510" y="206734"/>
            <a:ext cx="3340979" cy="461665"/>
          </a:xfrm>
          <a:prstGeom prst="rect">
            <a:avLst/>
          </a:prstGeom>
          <a:noFill/>
        </p:spPr>
        <p:txBody>
          <a:bodyPr wrap="none" rtlCol="0">
            <a:spAutoFit/>
          </a:bodyPr>
          <a:lstStyle/>
          <a:p>
            <a:r>
              <a:rPr lang="en-US" sz="2400" b="1">
                <a:solidFill>
                  <a:schemeClr val="bg1"/>
                </a:solidFill>
              </a:rPr>
              <a:t>* Định </a:t>
            </a:r>
            <a:r>
              <a:rPr lang="en-US" sz="2400" b="1" err="1">
                <a:solidFill>
                  <a:schemeClr val="bg1"/>
                </a:solidFill>
              </a:rPr>
              <a:t>tuyến</a:t>
            </a:r>
            <a:r>
              <a:rPr lang="en-US" sz="2400" b="1">
                <a:solidFill>
                  <a:schemeClr val="bg1"/>
                </a:solidFill>
              </a:rPr>
              <a:t> </a:t>
            </a:r>
            <a:r>
              <a:rPr lang="en-US" sz="2400" b="1">
                <a:solidFill>
                  <a:srgbClr val="FFFF00"/>
                </a:solidFill>
              </a:rPr>
              <a:t>( Routing </a:t>
            </a:r>
            <a:r>
              <a:rPr lang="en-US" sz="2400" b="1">
                <a:solidFill>
                  <a:schemeClr val="bg1"/>
                </a:solidFill>
              </a:rPr>
              <a:t>)</a:t>
            </a:r>
            <a:endParaRPr lang="en-US" sz="2400">
              <a:solidFill>
                <a:schemeClr val="bg1"/>
              </a:solidFill>
            </a:endParaRPr>
          </a:p>
        </p:txBody>
      </p:sp>
      <p:pic>
        <p:nvPicPr>
          <p:cNvPr id="6" name="Picture 5">
            <a:extLst>
              <a:ext uri="{FF2B5EF4-FFF2-40B4-BE49-F238E27FC236}">
                <a16:creationId xmlns:a16="http://schemas.microsoft.com/office/drawing/2014/main" id="{33F1CCD8-E7CD-68AE-267C-4D170DDFCA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83388" y="922810"/>
            <a:ext cx="7508612" cy="5012379"/>
          </a:xfrm>
          <a:prstGeom prst="rect">
            <a:avLst/>
          </a:prstGeom>
        </p:spPr>
      </p:pic>
      <p:sp>
        <p:nvSpPr>
          <p:cNvPr id="7" name="TextBox 6">
            <a:extLst>
              <a:ext uri="{FF2B5EF4-FFF2-40B4-BE49-F238E27FC236}">
                <a16:creationId xmlns:a16="http://schemas.microsoft.com/office/drawing/2014/main" id="{72350C48-C38C-D41C-2FFD-5E92AD004EB6}"/>
              </a:ext>
            </a:extLst>
          </p:cNvPr>
          <p:cNvSpPr txBox="1"/>
          <p:nvPr/>
        </p:nvSpPr>
        <p:spPr>
          <a:xfrm>
            <a:off x="294198" y="2105561"/>
            <a:ext cx="4301655" cy="1323439"/>
          </a:xfrm>
          <a:prstGeom prst="rect">
            <a:avLst/>
          </a:prstGeom>
          <a:noFill/>
        </p:spPr>
        <p:txBody>
          <a:bodyPr wrap="square" rtlCol="0">
            <a:spAutoFit/>
          </a:bodyPr>
          <a:lstStyle/>
          <a:p>
            <a:r>
              <a:rPr lang="en-US" sz="2000">
                <a:solidFill>
                  <a:schemeClr val="bg1"/>
                </a:solidFill>
              </a:rPr>
              <a:t> - </a:t>
            </a:r>
            <a:r>
              <a:rPr lang="en-US" sz="2000">
                <a:solidFill>
                  <a:srgbClr val="FFFF00"/>
                </a:solidFill>
              </a:rPr>
              <a:t>Routing is the method of choosing a gateway: A router has at least two WAN ports connected to other routers on the Internet</a:t>
            </a:r>
          </a:p>
        </p:txBody>
      </p:sp>
      <p:sp>
        <p:nvSpPr>
          <p:cNvPr id="8" name="TextBox 7">
            <a:extLst>
              <a:ext uri="{FF2B5EF4-FFF2-40B4-BE49-F238E27FC236}">
                <a16:creationId xmlns:a16="http://schemas.microsoft.com/office/drawing/2014/main" id="{1FA520EE-1E60-A5DD-455D-04CAB0D1C4F8}"/>
              </a:ext>
            </a:extLst>
          </p:cNvPr>
          <p:cNvSpPr txBox="1"/>
          <p:nvPr/>
        </p:nvSpPr>
        <p:spPr>
          <a:xfrm>
            <a:off x="254654" y="3484712"/>
            <a:ext cx="4571787" cy="1323439"/>
          </a:xfrm>
          <a:prstGeom prst="rect">
            <a:avLst/>
          </a:prstGeom>
          <a:noFill/>
        </p:spPr>
        <p:txBody>
          <a:bodyPr wrap="square" rtlCol="0">
            <a:spAutoFit/>
          </a:bodyPr>
          <a:lstStyle/>
          <a:p>
            <a:r>
              <a:rPr lang="en-US" sz="2000">
                <a:solidFill>
                  <a:schemeClr val="bg1"/>
                </a:solidFill>
              </a:rPr>
              <a:t>- Router </a:t>
            </a:r>
            <a:r>
              <a:rPr lang="en-US" sz="2000" err="1">
                <a:solidFill>
                  <a:schemeClr val="bg1"/>
                </a:solidFill>
              </a:rPr>
              <a:t>đóng</a:t>
            </a:r>
            <a:r>
              <a:rPr lang="en-US" sz="2000">
                <a:solidFill>
                  <a:schemeClr val="bg1"/>
                </a:solidFill>
              </a:rPr>
              <a:t> </a:t>
            </a:r>
            <a:r>
              <a:rPr lang="en-US" sz="2000" err="1">
                <a:solidFill>
                  <a:schemeClr val="bg1"/>
                </a:solidFill>
              </a:rPr>
              <a:t>vai</a:t>
            </a:r>
            <a:r>
              <a:rPr lang="en-US" sz="2000">
                <a:solidFill>
                  <a:schemeClr val="bg1"/>
                </a:solidFill>
              </a:rPr>
              <a:t> </a:t>
            </a:r>
            <a:r>
              <a:rPr lang="en-US" sz="2000" err="1">
                <a:solidFill>
                  <a:schemeClr val="bg1"/>
                </a:solidFill>
              </a:rPr>
              <a:t>trò</a:t>
            </a:r>
            <a:r>
              <a:rPr lang="en-US" sz="2000">
                <a:solidFill>
                  <a:schemeClr val="bg1"/>
                </a:solidFill>
              </a:rPr>
              <a:t> </a:t>
            </a:r>
            <a:r>
              <a:rPr lang="en-US" sz="2000" err="1">
                <a:solidFill>
                  <a:schemeClr val="bg1"/>
                </a:solidFill>
              </a:rPr>
              <a:t>như</a:t>
            </a:r>
            <a:r>
              <a:rPr lang="en-US" sz="2000">
                <a:solidFill>
                  <a:schemeClr val="bg1"/>
                </a:solidFill>
              </a:rPr>
              <a:t> </a:t>
            </a:r>
            <a:r>
              <a:rPr lang="en-US" sz="2000" err="1">
                <a:solidFill>
                  <a:schemeClr val="bg1"/>
                </a:solidFill>
              </a:rPr>
              <a:t>các</a:t>
            </a:r>
            <a:r>
              <a:rPr lang="en-US" sz="2000">
                <a:solidFill>
                  <a:schemeClr val="bg1"/>
                </a:solidFill>
              </a:rPr>
              <a:t> </a:t>
            </a:r>
            <a:r>
              <a:rPr lang="en-US" sz="2000" err="1">
                <a:solidFill>
                  <a:schemeClr val="bg1"/>
                </a:solidFill>
              </a:rPr>
              <a:t>bưu</a:t>
            </a:r>
            <a:r>
              <a:rPr lang="en-US" sz="2000">
                <a:solidFill>
                  <a:schemeClr val="bg1"/>
                </a:solidFill>
              </a:rPr>
              <a:t> </a:t>
            </a:r>
            <a:r>
              <a:rPr lang="en-US" sz="2000" err="1">
                <a:solidFill>
                  <a:schemeClr val="bg1"/>
                </a:solidFill>
              </a:rPr>
              <a:t>cục</a:t>
            </a:r>
            <a:r>
              <a:rPr lang="en-US" sz="2000">
                <a:solidFill>
                  <a:schemeClr val="bg1"/>
                </a:solidFill>
              </a:rPr>
              <a:t> </a:t>
            </a:r>
            <a:r>
              <a:rPr lang="en-US" sz="2000" err="1">
                <a:solidFill>
                  <a:schemeClr val="bg1"/>
                </a:solidFill>
              </a:rPr>
              <a:t>chuyển</a:t>
            </a:r>
            <a:r>
              <a:rPr lang="en-US" sz="2000">
                <a:solidFill>
                  <a:schemeClr val="bg1"/>
                </a:solidFill>
              </a:rPr>
              <a:t> </a:t>
            </a:r>
            <a:r>
              <a:rPr lang="en-US" sz="2000" err="1">
                <a:solidFill>
                  <a:schemeClr val="bg1"/>
                </a:solidFill>
              </a:rPr>
              <a:t>tiếp</a:t>
            </a:r>
            <a:r>
              <a:rPr lang="en-US" sz="2000">
                <a:solidFill>
                  <a:schemeClr val="bg1"/>
                </a:solidFill>
              </a:rPr>
              <a:t> </a:t>
            </a:r>
            <a:r>
              <a:rPr lang="en-US" sz="2000" err="1">
                <a:solidFill>
                  <a:schemeClr val="bg1"/>
                </a:solidFill>
              </a:rPr>
              <a:t>bưu</a:t>
            </a:r>
            <a:r>
              <a:rPr lang="en-US" sz="2000">
                <a:solidFill>
                  <a:schemeClr val="bg1"/>
                </a:solidFill>
              </a:rPr>
              <a:t> </a:t>
            </a:r>
            <a:r>
              <a:rPr lang="en-US" sz="2000" err="1">
                <a:solidFill>
                  <a:schemeClr val="bg1"/>
                </a:solidFill>
              </a:rPr>
              <a:t>phẩm</a:t>
            </a:r>
            <a:r>
              <a:rPr lang="en-US" sz="2000">
                <a:solidFill>
                  <a:schemeClr val="bg1"/>
                </a:solidFill>
              </a:rPr>
              <a:t> </a:t>
            </a:r>
            <a:r>
              <a:rPr lang="en-US" sz="2000" err="1">
                <a:solidFill>
                  <a:schemeClr val="bg1"/>
                </a:solidFill>
              </a:rPr>
              <a:t>mà</a:t>
            </a:r>
            <a:r>
              <a:rPr lang="en-US" sz="2000">
                <a:solidFill>
                  <a:schemeClr val="bg1"/>
                </a:solidFill>
              </a:rPr>
              <a:t> </a:t>
            </a:r>
            <a:r>
              <a:rPr lang="en-US" sz="2000" err="1">
                <a:solidFill>
                  <a:schemeClr val="bg1"/>
                </a:solidFill>
              </a:rPr>
              <a:t>bảng</a:t>
            </a:r>
            <a:r>
              <a:rPr lang="en-US" sz="2000">
                <a:solidFill>
                  <a:schemeClr val="bg1"/>
                </a:solidFill>
              </a:rPr>
              <a:t> </a:t>
            </a:r>
            <a:r>
              <a:rPr lang="en-US" sz="2000" err="1">
                <a:solidFill>
                  <a:schemeClr val="bg1"/>
                </a:solidFill>
              </a:rPr>
              <a:t>định</a:t>
            </a:r>
            <a:r>
              <a:rPr lang="en-US" sz="2000">
                <a:solidFill>
                  <a:schemeClr val="bg1"/>
                </a:solidFill>
              </a:rPr>
              <a:t> </a:t>
            </a:r>
            <a:r>
              <a:rPr lang="en-US" sz="2000" err="1">
                <a:solidFill>
                  <a:schemeClr val="bg1"/>
                </a:solidFill>
              </a:rPr>
              <a:t>tuyến</a:t>
            </a:r>
            <a:r>
              <a:rPr lang="en-US" sz="2000">
                <a:solidFill>
                  <a:schemeClr val="bg1"/>
                </a:solidFill>
              </a:rPr>
              <a:t> </a:t>
            </a:r>
            <a:r>
              <a:rPr lang="en-US" sz="2000" err="1">
                <a:solidFill>
                  <a:schemeClr val="bg1"/>
                </a:solidFill>
              </a:rPr>
              <a:t>tương</a:t>
            </a:r>
            <a:r>
              <a:rPr lang="en-US" sz="2000">
                <a:solidFill>
                  <a:schemeClr val="bg1"/>
                </a:solidFill>
              </a:rPr>
              <a:t> </a:t>
            </a:r>
            <a:r>
              <a:rPr lang="en-US" sz="2000" err="1">
                <a:solidFill>
                  <a:schemeClr val="bg1"/>
                </a:solidFill>
              </a:rPr>
              <a:t>ứng</a:t>
            </a:r>
            <a:r>
              <a:rPr lang="en-US" sz="2000">
                <a:solidFill>
                  <a:schemeClr val="bg1"/>
                </a:solidFill>
              </a:rPr>
              <a:t> </a:t>
            </a:r>
            <a:r>
              <a:rPr lang="en-US" sz="2000" err="1">
                <a:solidFill>
                  <a:schemeClr val="bg1"/>
                </a:solidFill>
              </a:rPr>
              <a:t>với</a:t>
            </a:r>
            <a:r>
              <a:rPr lang="en-US" sz="2000">
                <a:solidFill>
                  <a:schemeClr val="bg1"/>
                </a:solidFill>
              </a:rPr>
              <a:t> </a:t>
            </a:r>
            <a:r>
              <a:rPr lang="en-US" sz="2000" err="1">
                <a:solidFill>
                  <a:schemeClr val="bg1"/>
                </a:solidFill>
              </a:rPr>
              <a:t>bảng</a:t>
            </a:r>
            <a:r>
              <a:rPr lang="en-US" sz="2000">
                <a:solidFill>
                  <a:schemeClr val="bg1"/>
                </a:solidFill>
              </a:rPr>
              <a:t> </a:t>
            </a:r>
            <a:r>
              <a:rPr lang="en-US" sz="2000" err="1">
                <a:solidFill>
                  <a:schemeClr val="bg1"/>
                </a:solidFill>
              </a:rPr>
              <a:t>đường</a:t>
            </a:r>
            <a:r>
              <a:rPr lang="en-US" sz="2000">
                <a:solidFill>
                  <a:schemeClr val="bg1"/>
                </a:solidFill>
              </a:rPr>
              <a:t> </a:t>
            </a:r>
            <a:r>
              <a:rPr lang="en-US" sz="2000" err="1">
                <a:solidFill>
                  <a:schemeClr val="bg1"/>
                </a:solidFill>
              </a:rPr>
              <a:t>đi</a:t>
            </a:r>
            <a:r>
              <a:rPr lang="en-US" sz="2000">
                <a:solidFill>
                  <a:schemeClr val="bg1"/>
                </a:solidFill>
              </a:rPr>
              <a:t> </a:t>
            </a:r>
            <a:r>
              <a:rPr lang="en-US" sz="2000" err="1">
                <a:solidFill>
                  <a:schemeClr val="bg1"/>
                </a:solidFill>
              </a:rPr>
              <a:t>của</a:t>
            </a:r>
            <a:r>
              <a:rPr lang="en-US" sz="2000">
                <a:solidFill>
                  <a:schemeClr val="bg1"/>
                </a:solidFill>
              </a:rPr>
              <a:t> </a:t>
            </a:r>
            <a:r>
              <a:rPr lang="en-US" sz="2000" err="1">
                <a:solidFill>
                  <a:schemeClr val="bg1"/>
                </a:solidFill>
              </a:rPr>
              <a:t>các</a:t>
            </a:r>
            <a:r>
              <a:rPr lang="en-US" sz="2000">
                <a:solidFill>
                  <a:schemeClr val="bg1"/>
                </a:solidFill>
              </a:rPr>
              <a:t> </a:t>
            </a:r>
            <a:r>
              <a:rPr lang="en-US" sz="2000" err="1">
                <a:solidFill>
                  <a:schemeClr val="bg1"/>
                </a:solidFill>
              </a:rPr>
              <a:t>xe</a:t>
            </a:r>
            <a:r>
              <a:rPr lang="en-US" sz="2000">
                <a:solidFill>
                  <a:schemeClr val="bg1"/>
                </a:solidFill>
              </a:rPr>
              <a:t> </a:t>
            </a:r>
            <a:r>
              <a:rPr lang="en-US" sz="2000" err="1">
                <a:solidFill>
                  <a:schemeClr val="bg1"/>
                </a:solidFill>
              </a:rPr>
              <a:t>chuyển</a:t>
            </a:r>
            <a:r>
              <a:rPr lang="en-US" sz="2000">
                <a:solidFill>
                  <a:schemeClr val="bg1"/>
                </a:solidFill>
              </a:rPr>
              <a:t> </a:t>
            </a:r>
            <a:r>
              <a:rPr lang="en-US" sz="2000" err="1">
                <a:solidFill>
                  <a:schemeClr val="bg1"/>
                </a:solidFill>
              </a:rPr>
              <a:t>bưu</a:t>
            </a:r>
            <a:r>
              <a:rPr lang="en-US" sz="2000">
                <a:solidFill>
                  <a:schemeClr val="bg1"/>
                </a:solidFill>
              </a:rPr>
              <a:t> </a:t>
            </a:r>
            <a:r>
              <a:rPr lang="en-US" sz="2000" err="1">
                <a:solidFill>
                  <a:schemeClr val="bg1"/>
                </a:solidFill>
              </a:rPr>
              <a:t>phẩm</a:t>
            </a:r>
            <a:r>
              <a:rPr lang="en-US" sz="2000">
                <a:solidFill>
                  <a:schemeClr val="bg1"/>
                </a:solidFill>
              </a:rPr>
              <a:t>.</a:t>
            </a:r>
          </a:p>
        </p:txBody>
      </p:sp>
      <p:sp>
        <p:nvSpPr>
          <p:cNvPr id="9" name="TextBox 8">
            <a:extLst>
              <a:ext uri="{FF2B5EF4-FFF2-40B4-BE49-F238E27FC236}">
                <a16:creationId xmlns:a16="http://schemas.microsoft.com/office/drawing/2014/main" id="{BD0E44B8-6CEF-02DC-E99C-15752C362BC3}"/>
              </a:ext>
            </a:extLst>
          </p:cNvPr>
          <p:cNvSpPr txBox="1"/>
          <p:nvPr/>
        </p:nvSpPr>
        <p:spPr>
          <a:xfrm>
            <a:off x="254654" y="4863863"/>
            <a:ext cx="4301655" cy="1323439"/>
          </a:xfrm>
          <a:prstGeom prst="rect">
            <a:avLst/>
          </a:prstGeom>
          <a:noFill/>
        </p:spPr>
        <p:txBody>
          <a:bodyPr wrap="square" rtlCol="0">
            <a:spAutoFit/>
          </a:bodyPr>
          <a:lstStyle/>
          <a:p>
            <a:r>
              <a:rPr lang="en-US" sz="2000">
                <a:solidFill>
                  <a:schemeClr val="bg1"/>
                </a:solidFill>
              </a:rPr>
              <a:t>- </a:t>
            </a:r>
            <a:r>
              <a:rPr lang="en-US" sz="2000">
                <a:solidFill>
                  <a:srgbClr val="FFFF00"/>
                </a:solidFill>
              </a:rPr>
              <a:t>A router acts like a mail sorting center, with the routing table corresponding to the route chart of the mail delivery vehicles</a:t>
            </a:r>
            <a:endParaRPr lang="en-US" sz="2000"/>
          </a:p>
        </p:txBody>
      </p:sp>
    </p:spTree>
    <p:extLst>
      <p:ext uri="{BB962C8B-B14F-4D97-AF65-F5344CB8AC3E}">
        <p14:creationId xmlns:p14="http://schemas.microsoft.com/office/powerpoint/2010/main" val="101321116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p15:prstTrans prst="origami"/>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51689EA-90D9-0653-1739-D6BCBA6E116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F2D8B151-379F-3B73-DEBE-3E74FA4E3812}"/>
              </a:ext>
            </a:extLst>
          </p:cNvPr>
          <p:cNvSpPr txBox="1"/>
          <p:nvPr/>
        </p:nvSpPr>
        <p:spPr>
          <a:xfrm>
            <a:off x="445274" y="182879"/>
            <a:ext cx="4610749" cy="461665"/>
          </a:xfrm>
          <a:prstGeom prst="rect">
            <a:avLst/>
          </a:prstGeom>
          <a:noFill/>
        </p:spPr>
        <p:txBody>
          <a:bodyPr wrap="none" rtlCol="0">
            <a:spAutoFit/>
          </a:bodyPr>
          <a:lstStyle/>
          <a:p>
            <a:r>
              <a:rPr lang="en-US" sz="2400" b="1">
                <a:solidFill>
                  <a:schemeClr val="bg1"/>
                </a:solidFill>
              </a:rPr>
              <a:t>b) Giao </a:t>
            </a:r>
            <a:r>
              <a:rPr lang="en-US" sz="2400" b="1" err="1">
                <a:solidFill>
                  <a:schemeClr val="bg1"/>
                </a:solidFill>
              </a:rPr>
              <a:t>thức</a:t>
            </a:r>
            <a:r>
              <a:rPr lang="en-US" sz="2400" b="1">
                <a:solidFill>
                  <a:schemeClr val="bg1"/>
                </a:solidFill>
              </a:rPr>
              <a:t> TCP (</a:t>
            </a:r>
            <a:r>
              <a:rPr lang="en-US" sz="2400" b="1">
                <a:solidFill>
                  <a:srgbClr val="FFFF00"/>
                </a:solidFill>
              </a:rPr>
              <a:t>TCP protocol </a:t>
            </a:r>
            <a:r>
              <a:rPr lang="en-US" sz="2400" b="1">
                <a:solidFill>
                  <a:schemeClr val="bg1"/>
                </a:solidFill>
              </a:rPr>
              <a:t>)</a:t>
            </a:r>
            <a:endParaRPr lang="en-US" sz="2400">
              <a:solidFill>
                <a:schemeClr val="bg1"/>
              </a:solidFill>
            </a:endParaRPr>
          </a:p>
        </p:txBody>
      </p:sp>
      <p:sp>
        <p:nvSpPr>
          <p:cNvPr id="5" name="TextBox 4">
            <a:extLst>
              <a:ext uri="{FF2B5EF4-FFF2-40B4-BE49-F238E27FC236}">
                <a16:creationId xmlns:a16="http://schemas.microsoft.com/office/drawing/2014/main" id="{DFB9F594-1D3D-1E32-04DF-B8B676A4A605}"/>
              </a:ext>
            </a:extLst>
          </p:cNvPr>
          <p:cNvSpPr txBox="1"/>
          <p:nvPr/>
        </p:nvSpPr>
        <p:spPr>
          <a:xfrm>
            <a:off x="445274" y="1505911"/>
            <a:ext cx="11537342" cy="1015663"/>
          </a:xfrm>
          <a:prstGeom prst="rect">
            <a:avLst/>
          </a:prstGeom>
          <a:noFill/>
        </p:spPr>
        <p:txBody>
          <a:bodyPr wrap="square" rtlCol="0">
            <a:spAutoFit/>
          </a:bodyPr>
          <a:lstStyle/>
          <a:p>
            <a:r>
              <a:rPr lang="en-US" sz="2000">
                <a:solidFill>
                  <a:schemeClr val="bg1"/>
                </a:solidFill>
              </a:rPr>
              <a:t>- Giao </a:t>
            </a:r>
            <a:r>
              <a:rPr lang="en-US" sz="2000" err="1">
                <a:solidFill>
                  <a:schemeClr val="bg1"/>
                </a:solidFill>
              </a:rPr>
              <a:t>thức</a:t>
            </a:r>
            <a:r>
              <a:rPr lang="en-US" sz="2000">
                <a:solidFill>
                  <a:schemeClr val="bg1"/>
                </a:solidFill>
              </a:rPr>
              <a:t> TCP (Transmission Control Protocol) </a:t>
            </a:r>
            <a:r>
              <a:rPr lang="en-US" sz="2000" err="1">
                <a:solidFill>
                  <a:schemeClr val="bg1"/>
                </a:solidFill>
              </a:rPr>
              <a:t>là</a:t>
            </a:r>
            <a:r>
              <a:rPr lang="en-US" sz="2000">
                <a:solidFill>
                  <a:schemeClr val="bg1"/>
                </a:solidFill>
              </a:rPr>
              <a:t> </a:t>
            </a:r>
            <a:r>
              <a:rPr lang="en-US" sz="2000" err="1">
                <a:solidFill>
                  <a:schemeClr val="bg1"/>
                </a:solidFill>
              </a:rPr>
              <a:t>giao</a:t>
            </a:r>
            <a:r>
              <a:rPr lang="en-US" sz="2000">
                <a:solidFill>
                  <a:schemeClr val="bg1"/>
                </a:solidFill>
              </a:rPr>
              <a:t> </a:t>
            </a:r>
            <a:r>
              <a:rPr lang="en-US" sz="2000" err="1">
                <a:solidFill>
                  <a:schemeClr val="bg1"/>
                </a:solidFill>
              </a:rPr>
              <a:t>thức</a:t>
            </a:r>
            <a:r>
              <a:rPr lang="en-US" sz="2000">
                <a:solidFill>
                  <a:schemeClr val="bg1"/>
                </a:solidFill>
              </a:rPr>
              <a:t> </a:t>
            </a:r>
            <a:r>
              <a:rPr lang="en-US" sz="2000" err="1">
                <a:solidFill>
                  <a:schemeClr val="bg1"/>
                </a:solidFill>
              </a:rPr>
              <a:t>kiểm</a:t>
            </a:r>
            <a:r>
              <a:rPr lang="en-US" sz="2000">
                <a:solidFill>
                  <a:schemeClr val="bg1"/>
                </a:solidFill>
              </a:rPr>
              <a:t> </a:t>
            </a:r>
            <a:r>
              <a:rPr lang="en-US" sz="2000" err="1">
                <a:solidFill>
                  <a:schemeClr val="bg1"/>
                </a:solidFill>
              </a:rPr>
              <a:t>soát</a:t>
            </a:r>
            <a:r>
              <a:rPr lang="en-US" sz="2000">
                <a:solidFill>
                  <a:schemeClr val="bg1"/>
                </a:solidFill>
              </a:rPr>
              <a:t> </a:t>
            </a:r>
            <a:r>
              <a:rPr lang="en-US" sz="2000" err="1">
                <a:solidFill>
                  <a:schemeClr val="bg1"/>
                </a:solidFill>
              </a:rPr>
              <a:t>việc</a:t>
            </a:r>
            <a:r>
              <a:rPr lang="en-US" sz="2000">
                <a:solidFill>
                  <a:schemeClr val="bg1"/>
                </a:solidFill>
              </a:rPr>
              <a:t> </a:t>
            </a:r>
            <a:r>
              <a:rPr lang="en-US" sz="2000" err="1">
                <a:solidFill>
                  <a:schemeClr val="bg1"/>
                </a:solidFill>
              </a:rPr>
              <a:t>truyền</a:t>
            </a:r>
            <a:r>
              <a:rPr lang="en-US" sz="2000">
                <a:solidFill>
                  <a:schemeClr val="bg1"/>
                </a:solidFill>
              </a:rPr>
              <a:t> </a:t>
            </a:r>
            <a:r>
              <a:rPr lang="en-US" sz="2000" err="1">
                <a:solidFill>
                  <a:schemeClr val="bg1"/>
                </a:solidFill>
              </a:rPr>
              <a:t>dữ</a:t>
            </a:r>
            <a:r>
              <a:rPr lang="en-US" sz="2000">
                <a:solidFill>
                  <a:schemeClr val="bg1"/>
                </a:solidFill>
              </a:rPr>
              <a:t> </a:t>
            </a:r>
            <a:r>
              <a:rPr lang="en-US" sz="2000" err="1">
                <a:solidFill>
                  <a:schemeClr val="bg1"/>
                </a:solidFill>
              </a:rPr>
              <a:t>liệu</a:t>
            </a:r>
            <a:r>
              <a:rPr lang="en-US" sz="2000">
                <a:solidFill>
                  <a:schemeClr val="bg1"/>
                </a:solidFill>
              </a:rPr>
              <a:t> </a:t>
            </a:r>
            <a:r>
              <a:rPr lang="en-US" sz="2000" err="1">
                <a:solidFill>
                  <a:schemeClr val="bg1"/>
                </a:solidFill>
              </a:rPr>
              <a:t>đáp</a:t>
            </a:r>
            <a:r>
              <a:rPr lang="en-US" sz="2000">
                <a:solidFill>
                  <a:schemeClr val="bg1"/>
                </a:solidFill>
              </a:rPr>
              <a:t> </a:t>
            </a:r>
            <a:r>
              <a:rPr lang="en-US" sz="2000" err="1">
                <a:solidFill>
                  <a:schemeClr val="bg1"/>
                </a:solidFill>
              </a:rPr>
              <a:t>ứng</a:t>
            </a:r>
            <a:r>
              <a:rPr lang="en-US" sz="2000">
                <a:solidFill>
                  <a:schemeClr val="bg1"/>
                </a:solidFill>
              </a:rPr>
              <a:t> </a:t>
            </a:r>
            <a:r>
              <a:rPr lang="en-US" sz="2000" err="1">
                <a:solidFill>
                  <a:schemeClr val="bg1"/>
                </a:solidFill>
              </a:rPr>
              <a:t>cho</a:t>
            </a:r>
            <a:r>
              <a:rPr lang="en-US" sz="2000">
                <a:solidFill>
                  <a:schemeClr val="bg1"/>
                </a:solidFill>
              </a:rPr>
              <a:t> </a:t>
            </a:r>
            <a:r>
              <a:rPr lang="en-US" sz="2000" err="1">
                <a:solidFill>
                  <a:schemeClr val="bg1"/>
                </a:solidFill>
              </a:rPr>
              <a:t>các</a:t>
            </a:r>
            <a:r>
              <a:rPr lang="en-US" sz="2000">
                <a:solidFill>
                  <a:schemeClr val="bg1"/>
                </a:solidFill>
              </a:rPr>
              <a:t> </a:t>
            </a:r>
            <a:r>
              <a:rPr lang="en-US" sz="2000" err="1">
                <a:solidFill>
                  <a:schemeClr val="bg1"/>
                </a:solidFill>
              </a:rPr>
              <a:t>mục</a:t>
            </a:r>
            <a:r>
              <a:rPr lang="en-US" sz="2000">
                <a:solidFill>
                  <a:schemeClr val="bg1"/>
                </a:solidFill>
              </a:rPr>
              <a:t> </a:t>
            </a:r>
            <a:r>
              <a:rPr lang="en-US" sz="2000" err="1">
                <a:solidFill>
                  <a:schemeClr val="bg1"/>
                </a:solidFill>
              </a:rPr>
              <a:t>đích</a:t>
            </a:r>
            <a:r>
              <a:rPr lang="en-US" sz="2000">
                <a:solidFill>
                  <a:schemeClr val="bg1"/>
                </a:solidFill>
              </a:rPr>
              <a:t> </a:t>
            </a:r>
            <a:r>
              <a:rPr lang="en-US" sz="2000" err="1">
                <a:solidFill>
                  <a:schemeClr val="bg1"/>
                </a:solidFill>
              </a:rPr>
              <a:t>chuyển</a:t>
            </a:r>
            <a:r>
              <a:rPr lang="en-US" sz="2000">
                <a:solidFill>
                  <a:schemeClr val="bg1"/>
                </a:solidFill>
              </a:rPr>
              <a:t> </a:t>
            </a:r>
            <a:r>
              <a:rPr lang="en-US" sz="2000" err="1">
                <a:solidFill>
                  <a:schemeClr val="bg1"/>
                </a:solidFill>
              </a:rPr>
              <a:t>dữ</a:t>
            </a:r>
            <a:r>
              <a:rPr lang="en-US" sz="2000">
                <a:solidFill>
                  <a:schemeClr val="bg1"/>
                </a:solidFill>
              </a:rPr>
              <a:t> </a:t>
            </a:r>
            <a:r>
              <a:rPr lang="en-US" sz="2000" err="1">
                <a:solidFill>
                  <a:schemeClr val="bg1"/>
                </a:solidFill>
              </a:rPr>
              <a:t>liệu</a:t>
            </a:r>
            <a:r>
              <a:rPr lang="en-US" sz="2000">
                <a:solidFill>
                  <a:schemeClr val="bg1"/>
                </a:solidFill>
              </a:rPr>
              <a:t> </a:t>
            </a:r>
            <a:r>
              <a:rPr lang="en-US" sz="2000" err="1">
                <a:solidFill>
                  <a:schemeClr val="bg1"/>
                </a:solidFill>
              </a:rPr>
              <a:t>ổn</a:t>
            </a:r>
            <a:r>
              <a:rPr lang="en-US" sz="2000">
                <a:solidFill>
                  <a:schemeClr val="bg1"/>
                </a:solidFill>
              </a:rPr>
              <a:t> </a:t>
            </a:r>
            <a:r>
              <a:rPr lang="en-US" sz="2000" err="1">
                <a:solidFill>
                  <a:schemeClr val="bg1"/>
                </a:solidFill>
              </a:rPr>
              <a:t>định</a:t>
            </a:r>
            <a:r>
              <a:rPr lang="en-US" sz="2000">
                <a:solidFill>
                  <a:schemeClr val="bg1"/>
                </a:solidFill>
              </a:rPr>
              <a:t> </a:t>
            </a:r>
            <a:r>
              <a:rPr lang="en-US" sz="2000" err="1">
                <a:solidFill>
                  <a:schemeClr val="bg1"/>
                </a:solidFill>
              </a:rPr>
              <a:t>và</a:t>
            </a:r>
            <a:r>
              <a:rPr lang="en-US" sz="2000">
                <a:solidFill>
                  <a:schemeClr val="bg1"/>
                </a:solidFill>
              </a:rPr>
              <a:t> </a:t>
            </a:r>
            <a:r>
              <a:rPr lang="en-US" sz="2000" err="1">
                <a:solidFill>
                  <a:schemeClr val="bg1"/>
                </a:solidFill>
              </a:rPr>
              <a:t>đúng</a:t>
            </a:r>
            <a:r>
              <a:rPr lang="en-US" sz="2000">
                <a:solidFill>
                  <a:schemeClr val="bg1"/>
                </a:solidFill>
              </a:rPr>
              <a:t> </a:t>
            </a:r>
            <a:r>
              <a:rPr lang="en-US" sz="2000" err="1">
                <a:solidFill>
                  <a:schemeClr val="bg1"/>
                </a:solidFill>
              </a:rPr>
              <a:t>thứ</a:t>
            </a:r>
            <a:r>
              <a:rPr lang="en-US" sz="2000">
                <a:solidFill>
                  <a:schemeClr val="bg1"/>
                </a:solidFill>
              </a:rPr>
              <a:t> </a:t>
            </a:r>
            <a:r>
              <a:rPr lang="en-US" sz="2000" err="1">
                <a:solidFill>
                  <a:schemeClr val="bg1"/>
                </a:solidFill>
              </a:rPr>
              <a:t>tự</a:t>
            </a:r>
            <a:r>
              <a:rPr lang="en-US" sz="2000">
                <a:solidFill>
                  <a:schemeClr val="bg1"/>
                </a:solidFill>
              </a:rPr>
              <a:t> </a:t>
            </a:r>
            <a:r>
              <a:rPr lang="en-US" sz="2000" err="1">
                <a:solidFill>
                  <a:schemeClr val="bg1"/>
                </a:solidFill>
              </a:rPr>
              <a:t>giữa</a:t>
            </a:r>
            <a:r>
              <a:rPr lang="en-US" sz="2000">
                <a:solidFill>
                  <a:schemeClr val="bg1"/>
                </a:solidFill>
              </a:rPr>
              <a:t> </a:t>
            </a:r>
            <a:r>
              <a:rPr lang="en-US" sz="2000" err="1">
                <a:solidFill>
                  <a:schemeClr val="bg1"/>
                </a:solidFill>
              </a:rPr>
              <a:t>các</a:t>
            </a:r>
            <a:r>
              <a:rPr lang="en-US" sz="2000">
                <a:solidFill>
                  <a:schemeClr val="bg1"/>
                </a:solidFill>
              </a:rPr>
              <a:t> </a:t>
            </a:r>
            <a:r>
              <a:rPr lang="en-US" sz="2000" err="1">
                <a:solidFill>
                  <a:schemeClr val="bg1"/>
                </a:solidFill>
              </a:rPr>
              <a:t>ứng</a:t>
            </a:r>
            <a:r>
              <a:rPr lang="en-US" sz="2000">
                <a:solidFill>
                  <a:schemeClr val="bg1"/>
                </a:solidFill>
              </a:rPr>
              <a:t> </a:t>
            </a:r>
            <a:r>
              <a:rPr lang="en-US" sz="2000" err="1">
                <a:solidFill>
                  <a:schemeClr val="bg1"/>
                </a:solidFill>
              </a:rPr>
              <a:t>dụng</a:t>
            </a:r>
            <a:r>
              <a:rPr lang="en-US" sz="2000">
                <a:solidFill>
                  <a:schemeClr val="bg1"/>
                </a:solidFill>
              </a:rPr>
              <a:t> </a:t>
            </a:r>
            <a:r>
              <a:rPr lang="en-US" sz="2000" err="1">
                <a:solidFill>
                  <a:schemeClr val="bg1"/>
                </a:solidFill>
              </a:rPr>
              <a:t>trên</a:t>
            </a:r>
            <a:r>
              <a:rPr lang="en-US" sz="2000">
                <a:solidFill>
                  <a:schemeClr val="bg1"/>
                </a:solidFill>
              </a:rPr>
              <a:t> </a:t>
            </a:r>
            <a:r>
              <a:rPr lang="en-US" sz="2000" err="1">
                <a:solidFill>
                  <a:schemeClr val="bg1"/>
                </a:solidFill>
              </a:rPr>
              <a:t>mạng</a:t>
            </a:r>
            <a:r>
              <a:rPr lang="en-US" sz="2000">
                <a:solidFill>
                  <a:schemeClr val="bg1"/>
                </a:solidFill>
              </a:rPr>
              <a:t>. TCP </a:t>
            </a:r>
            <a:r>
              <a:rPr lang="en-US" sz="2000" err="1">
                <a:solidFill>
                  <a:schemeClr val="bg1"/>
                </a:solidFill>
              </a:rPr>
              <a:t>có</a:t>
            </a:r>
            <a:r>
              <a:rPr lang="en-US" sz="2000">
                <a:solidFill>
                  <a:schemeClr val="bg1"/>
                </a:solidFill>
              </a:rPr>
              <a:t> </a:t>
            </a:r>
            <a:r>
              <a:rPr lang="en-US" sz="2000" err="1">
                <a:solidFill>
                  <a:schemeClr val="bg1"/>
                </a:solidFill>
              </a:rPr>
              <a:t>cơ</a:t>
            </a:r>
            <a:r>
              <a:rPr lang="en-US" sz="2000">
                <a:solidFill>
                  <a:schemeClr val="bg1"/>
                </a:solidFill>
              </a:rPr>
              <a:t> </a:t>
            </a:r>
            <a:r>
              <a:rPr lang="en-US" sz="2000" err="1">
                <a:solidFill>
                  <a:schemeClr val="bg1"/>
                </a:solidFill>
              </a:rPr>
              <a:t>chế</a:t>
            </a:r>
            <a:r>
              <a:rPr lang="en-US" sz="2000">
                <a:solidFill>
                  <a:schemeClr val="bg1"/>
                </a:solidFill>
              </a:rPr>
              <a:t> </a:t>
            </a:r>
            <a:r>
              <a:rPr lang="en-US" sz="2000" err="1">
                <a:solidFill>
                  <a:schemeClr val="bg1"/>
                </a:solidFill>
              </a:rPr>
              <a:t>kiểm</a:t>
            </a:r>
            <a:r>
              <a:rPr lang="en-US" sz="2000">
                <a:solidFill>
                  <a:schemeClr val="bg1"/>
                </a:solidFill>
              </a:rPr>
              <a:t> </a:t>
            </a:r>
            <a:r>
              <a:rPr lang="en-US" sz="2000" err="1">
                <a:solidFill>
                  <a:schemeClr val="bg1"/>
                </a:solidFill>
              </a:rPr>
              <a:t>tra</a:t>
            </a:r>
            <a:r>
              <a:rPr lang="en-US" sz="2000">
                <a:solidFill>
                  <a:schemeClr val="bg1"/>
                </a:solidFill>
              </a:rPr>
              <a:t> </a:t>
            </a:r>
            <a:r>
              <a:rPr lang="en-US" sz="2000" err="1">
                <a:solidFill>
                  <a:schemeClr val="bg1"/>
                </a:solidFill>
              </a:rPr>
              <a:t>lỗi</a:t>
            </a:r>
            <a:r>
              <a:rPr lang="en-US" sz="2000">
                <a:solidFill>
                  <a:schemeClr val="bg1"/>
                </a:solidFill>
              </a:rPr>
              <a:t>, </a:t>
            </a:r>
            <a:r>
              <a:rPr lang="en-US" sz="2000" err="1">
                <a:solidFill>
                  <a:schemeClr val="bg1"/>
                </a:solidFill>
              </a:rPr>
              <a:t>khôi</a:t>
            </a:r>
            <a:r>
              <a:rPr lang="en-US" sz="2000">
                <a:solidFill>
                  <a:schemeClr val="bg1"/>
                </a:solidFill>
              </a:rPr>
              <a:t> </a:t>
            </a:r>
            <a:r>
              <a:rPr lang="en-US" sz="2000" err="1">
                <a:solidFill>
                  <a:schemeClr val="bg1"/>
                </a:solidFill>
              </a:rPr>
              <a:t>phục</a:t>
            </a:r>
            <a:r>
              <a:rPr lang="en-US" sz="2000">
                <a:solidFill>
                  <a:schemeClr val="bg1"/>
                </a:solidFill>
              </a:rPr>
              <a:t> </a:t>
            </a:r>
            <a:r>
              <a:rPr lang="en-US" sz="2000" err="1">
                <a:solidFill>
                  <a:schemeClr val="bg1"/>
                </a:solidFill>
              </a:rPr>
              <a:t>và</a:t>
            </a:r>
            <a:r>
              <a:rPr lang="en-US" sz="2000">
                <a:solidFill>
                  <a:schemeClr val="bg1"/>
                </a:solidFill>
              </a:rPr>
              <a:t> </a:t>
            </a:r>
            <a:r>
              <a:rPr lang="en-US" sz="2000" err="1">
                <a:solidFill>
                  <a:schemeClr val="bg1"/>
                </a:solidFill>
              </a:rPr>
              <a:t>điều</a:t>
            </a:r>
            <a:r>
              <a:rPr lang="en-US" sz="2000">
                <a:solidFill>
                  <a:schemeClr val="bg1"/>
                </a:solidFill>
              </a:rPr>
              <a:t> </a:t>
            </a:r>
            <a:r>
              <a:rPr lang="en-US" sz="2000" err="1">
                <a:solidFill>
                  <a:schemeClr val="bg1"/>
                </a:solidFill>
              </a:rPr>
              <a:t>chỉnh</a:t>
            </a:r>
            <a:r>
              <a:rPr lang="en-US" sz="2000">
                <a:solidFill>
                  <a:schemeClr val="bg1"/>
                </a:solidFill>
              </a:rPr>
              <a:t> </a:t>
            </a:r>
            <a:r>
              <a:rPr lang="en-US" sz="2000" err="1">
                <a:solidFill>
                  <a:schemeClr val="bg1"/>
                </a:solidFill>
              </a:rPr>
              <a:t>tốc</a:t>
            </a:r>
            <a:r>
              <a:rPr lang="en-US" sz="2000">
                <a:solidFill>
                  <a:schemeClr val="bg1"/>
                </a:solidFill>
              </a:rPr>
              <a:t> </a:t>
            </a:r>
            <a:r>
              <a:rPr lang="en-US" sz="2000" err="1">
                <a:solidFill>
                  <a:schemeClr val="bg1"/>
                </a:solidFill>
              </a:rPr>
              <a:t>độ</a:t>
            </a:r>
            <a:r>
              <a:rPr lang="en-US" sz="2000">
                <a:solidFill>
                  <a:schemeClr val="bg1"/>
                </a:solidFill>
              </a:rPr>
              <a:t> </a:t>
            </a:r>
            <a:r>
              <a:rPr lang="en-US" sz="2000" err="1">
                <a:solidFill>
                  <a:schemeClr val="bg1"/>
                </a:solidFill>
              </a:rPr>
              <a:t>truyền</a:t>
            </a:r>
            <a:r>
              <a:rPr lang="en-US" sz="2000">
                <a:solidFill>
                  <a:schemeClr val="bg1"/>
                </a:solidFill>
              </a:rPr>
              <a:t> </a:t>
            </a:r>
            <a:r>
              <a:rPr lang="en-US" sz="2000" err="1">
                <a:solidFill>
                  <a:schemeClr val="bg1"/>
                </a:solidFill>
              </a:rPr>
              <a:t>dữ</a:t>
            </a:r>
            <a:r>
              <a:rPr lang="en-US" sz="2000">
                <a:solidFill>
                  <a:schemeClr val="bg1"/>
                </a:solidFill>
              </a:rPr>
              <a:t> </a:t>
            </a:r>
            <a:r>
              <a:rPr lang="en-US" sz="2000" err="1">
                <a:solidFill>
                  <a:schemeClr val="bg1"/>
                </a:solidFill>
              </a:rPr>
              <a:t>liệu</a:t>
            </a:r>
            <a:r>
              <a:rPr lang="en-US" sz="2000">
                <a:solidFill>
                  <a:schemeClr val="bg1"/>
                </a:solidFill>
              </a:rPr>
              <a:t>.</a:t>
            </a:r>
          </a:p>
        </p:txBody>
      </p:sp>
      <p:sp>
        <p:nvSpPr>
          <p:cNvPr id="6" name="TextBox 5">
            <a:extLst>
              <a:ext uri="{FF2B5EF4-FFF2-40B4-BE49-F238E27FC236}">
                <a16:creationId xmlns:a16="http://schemas.microsoft.com/office/drawing/2014/main" id="{8E031F34-66D4-A28B-5987-63FCC8812359}"/>
              </a:ext>
            </a:extLst>
          </p:cNvPr>
          <p:cNvSpPr txBox="1"/>
          <p:nvPr/>
        </p:nvSpPr>
        <p:spPr>
          <a:xfrm>
            <a:off x="445274" y="2703559"/>
            <a:ext cx="11207363" cy="1015663"/>
          </a:xfrm>
          <a:prstGeom prst="rect">
            <a:avLst/>
          </a:prstGeom>
          <a:noFill/>
        </p:spPr>
        <p:txBody>
          <a:bodyPr wrap="square" rtlCol="0">
            <a:spAutoFit/>
          </a:bodyPr>
          <a:lstStyle/>
          <a:p>
            <a:r>
              <a:rPr lang="en-US" sz="2000">
                <a:solidFill>
                  <a:schemeClr val="bg1"/>
                </a:solidFill>
              </a:rPr>
              <a:t>- </a:t>
            </a:r>
            <a:r>
              <a:rPr lang="en-US" sz="2000">
                <a:solidFill>
                  <a:srgbClr val="FFFF00"/>
                </a:solidFill>
              </a:rPr>
              <a:t>The TCP (Transmission Control Protocol) is a protocol that manages data transmission to ensure stable and in-order data transfer between applications on a network. TCP has error-checking, recovery, and data transmission rate adjustment mechanisms.</a:t>
            </a:r>
          </a:p>
        </p:txBody>
      </p:sp>
      <p:sp>
        <p:nvSpPr>
          <p:cNvPr id="7" name="TextBox 6">
            <a:extLst>
              <a:ext uri="{FF2B5EF4-FFF2-40B4-BE49-F238E27FC236}">
                <a16:creationId xmlns:a16="http://schemas.microsoft.com/office/drawing/2014/main" id="{DB70918F-7D40-63F3-60A8-4DCFAB996A4C}"/>
              </a:ext>
            </a:extLst>
          </p:cNvPr>
          <p:cNvSpPr txBox="1"/>
          <p:nvPr/>
        </p:nvSpPr>
        <p:spPr>
          <a:xfrm>
            <a:off x="445274" y="735983"/>
            <a:ext cx="3267241" cy="461665"/>
          </a:xfrm>
          <a:prstGeom prst="rect">
            <a:avLst/>
          </a:prstGeom>
          <a:noFill/>
        </p:spPr>
        <p:txBody>
          <a:bodyPr wrap="none" rtlCol="0">
            <a:spAutoFit/>
          </a:bodyPr>
          <a:lstStyle/>
          <a:p>
            <a:r>
              <a:rPr lang="en-US" sz="2400">
                <a:solidFill>
                  <a:schemeClr val="bg1"/>
                </a:solidFill>
              </a:rPr>
              <a:t>1. </a:t>
            </a:r>
            <a:r>
              <a:rPr lang="en-US" sz="2400" err="1">
                <a:solidFill>
                  <a:schemeClr val="bg1"/>
                </a:solidFill>
              </a:rPr>
              <a:t>Khái</a:t>
            </a:r>
            <a:r>
              <a:rPr lang="en-US" sz="2400">
                <a:solidFill>
                  <a:schemeClr val="bg1"/>
                </a:solidFill>
              </a:rPr>
              <a:t> </a:t>
            </a:r>
            <a:r>
              <a:rPr lang="en-US" sz="2400" err="1">
                <a:solidFill>
                  <a:schemeClr val="bg1"/>
                </a:solidFill>
              </a:rPr>
              <a:t>niệm</a:t>
            </a:r>
            <a:r>
              <a:rPr lang="en-US" sz="2400">
                <a:solidFill>
                  <a:schemeClr val="bg1"/>
                </a:solidFill>
              </a:rPr>
              <a:t>(</a:t>
            </a:r>
            <a:r>
              <a:rPr lang="en-US" sz="2400">
                <a:solidFill>
                  <a:srgbClr val="FFFF00"/>
                </a:solidFill>
              </a:rPr>
              <a:t>Concept</a:t>
            </a:r>
            <a:r>
              <a:rPr lang="en-US" sz="2400">
                <a:solidFill>
                  <a:schemeClr val="bg1"/>
                </a:solidFill>
              </a:rPr>
              <a:t> ) </a:t>
            </a:r>
          </a:p>
        </p:txBody>
      </p:sp>
    </p:spTree>
    <p:extLst>
      <p:ext uri="{BB962C8B-B14F-4D97-AF65-F5344CB8AC3E}">
        <p14:creationId xmlns:p14="http://schemas.microsoft.com/office/powerpoint/2010/main" val="2602655462"/>
      </p:ext>
    </p:extLst>
  </p:cSld>
  <p:clrMapOvr>
    <a:masterClrMapping/>
  </p:clrMapOvr>
  <p:transition spd="slow">
    <p:cove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3ABC7B0-3B12-E917-C5BA-F1B008B577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081A4799-BFD0-FD49-4F05-90CCC2E085B4}"/>
              </a:ext>
            </a:extLst>
          </p:cNvPr>
          <p:cNvSpPr txBox="1"/>
          <p:nvPr/>
        </p:nvSpPr>
        <p:spPr>
          <a:xfrm>
            <a:off x="390939" y="103367"/>
            <a:ext cx="11410122" cy="461665"/>
          </a:xfrm>
          <a:prstGeom prst="rect">
            <a:avLst/>
          </a:prstGeom>
          <a:noFill/>
        </p:spPr>
        <p:txBody>
          <a:bodyPr wrap="square" rtlCol="0">
            <a:spAutoFit/>
          </a:bodyPr>
          <a:lstStyle/>
          <a:p>
            <a:r>
              <a:rPr lang="en-US" sz="2400">
                <a:solidFill>
                  <a:schemeClr val="bg1"/>
                </a:solidFill>
              </a:rPr>
              <a:t>2. </a:t>
            </a:r>
            <a:r>
              <a:rPr lang="en-US" sz="2400" err="1">
                <a:solidFill>
                  <a:schemeClr val="bg1"/>
                </a:solidFill>
              </a:rPr>
              <a:t>Những</a:t>
            </a:r>
            <a:r>
              <a:rPr lang="en-US" sz="2400">
                <a:solidFill>
                  <a:schemeClr val="bg1"/>
                </a:solidFill>
              </a:rPr>
              <a:t> </a:t>
            </a:r>
            <a:r>
              <a:rPr lang="en-US" sz="2400" err="1">
                <a:solidFill>
                  <a:schemeClr val="bg1"/>
                </a:solidFill>
              </a:rPr>
              <a:t>nội</a:t>
            </a:r>
            <a:r>
              <a:rPr lang="en-US" sz="2400">
                <a:solidFill>
                  <a:schemeClr val="bg1"/>
                </a:solidFill>
              </a:rPr>
              <a:t> dung </a:t>
            </a:r>
            <a:r>
              <a:rPr lang="en-US" sz="2400" err="1">
                <a:solidFill>
                  <a:schemeClr val="bg1"/>
                </a:solidFill>
              </a:rPr>
              <a:t>chính</a:t>
            </a:r>
            <a:r>
              <a:rPr lang="en-US" sz="2400">
                <a:solidFill>
                  <a:schemeClr val="bg1"/>
                </a:solidFill>
              </a:rPr>
              <a:t> </a:t>
            </a:r>
            <a:r>
              <a:rPr lang="en-US" sz="2400" err="1">
                <a:solidFill>
                  <a:schemeClr val="bg1"/>
                </a:solidFill>
              </a:rPr>
              <a:t>của</a:t>
            </a:r>
            <a:r>
              <a:rPr lang="en-US" sz="2400">
                <a:solidFill>
                  <a:schemeClr val="bg1"/>
                </a:solidFill>
              </a:rPr>
              <a:t> </a:t>
            </a:r>
            <a:r>
              <a:rPr lang="en-US" sz="2400" err="1">
                <a:solidFill>
                  <a:schemeClr val="bg1"/>
                </a:solidFill>
              </a:rPr>
              <a:t>giao</a:t>
            </a:r>
            <a:r>
              <a:rPr lang="en-US" sz="2400">
                <a:solidFill>
                  <a:schemeClr val="bg1"/>
                </a:solidFill>
              </a:rPr>
              <a:t> </a:t>
            </a:r>
            <a:r>
              <a:rPr lang="en-US" sz="2400" err="1">
                <a:solidFill>
                  <a:schemeClr val="bg1"/>
                </a:solidFill>
              </a:rPr>
              <a:t>thức</a:t>
            </a:r>
            <a:r>
              <a:rPr lang="en-US" sz="2400">
                <a:solidFill>
                  <a:schemeClr val="bg1"/>
                </a:solidFill>
              </a:rPr>
              <a:t> TCP (</a:t>
            </a:r>
            <a:r>
              <a:rPr lang="en-US" sz="2400">
                <a:solidFill>
                  <a:srgbClr val="FFFF00"/>
                </a:solidFill>
              </a:rPr>
              <a:t>The main contents of the TCP protocol </a:t>
            </a:r>
            <a:r>
              <a:rPr lang="en-US" sz="2400">
                <a:solidFill>
                  <a:schemeClr val="bg1"/>
                </a:solidFill>
              </a:rPr>
              <a:t>)</a:t>
            </a:r>
          </a:p>
        </p:txBody>
      </p:sp>
      <p:sp>
        <p:nvSpPr>
          <p:cNvPr id="5" name="TextBox 4">
            <a:extLst>
              <a:ext uri="{FF2B5EF4-FFF2-40B4-BE49-F238E27FC236}">
                <a16:creationId xmlns:a16="http://schemas.microsoft.com/office/drawing/2014/main" id="{7097FD52-A641-5B19-A314-0E32E5443B57}"/>
              </a:ext>
            </a:extLst>
          </p:cNvPr>
          <p:cNvSpPr txBox="1"/>
          <p:nvPr/>
        </p:nvSpPr>
        <p:spPr>
          <a:xfrm>
            <a:off x="390938" y="668399"/>
            <a:ext cx="11410121" cy="1631216"/>
          </a:xfrm>
          <a:prstGeom prst="rect">
            <a:avLst/>
          </a:prstGeom>
          <a:noFill/>
        </p:spPr>
        <p:txBody>
          <a:bodyPr wrap="square" rtlCol="0">
            <a:spAutoFit/>
          </a:bodyPr>
          <a:lstStyle/>
          <a:p>
            <a:pPr marL="342900" indent="-342900">
              <a:buFontTx/>
              <a:buChar char="-"/>
            </a:pPr>
            <a:r>
              <a:rPr lang="en-US" sz="2000" err="1">
                <a:solidFill>
                  <a:schemeClr val="bg1"/>
                </a:solidFill>
              </a:rPr>
              <a:t>Mỗi</a:t>
            </a:r>
            <a:r>
              <a:rPr lang="en-US" sz="2000">
                <a:solidFill>
                  <a:schemeClr val="bg1"/>
                </a:solidFill>
              </a:rPr>
              <a:t> </a:t>
            </a:r>
            <a:r>
              <a:rPr lang="en-US" sz="2000" err="1">
                <a:solidFill>
                  <a:schemeClr val="bg1"/>
                </a:solidFill>
              </a:rPr>
              <a:t>ứng</a:t>
            </a:r>
            <a:r>
              <a:rPr lang="en-US" sz="2000">
                <a:solidFill>
                  <a:schemeClr val="bg1"/>
                </a:solidFill>
              </a:rPr>
              <a:t> </a:t>
            </a:r>
            <a:r>
              <a:rPr lang="en-US" sz="2000" err="1">
                <a:solidFill>
                  <a:schemeClr val="bg1"/>
                </a:solidFill>
              </a:rPr>
              <a:t>dụng</a:t>
            </a:r>
            <a:r>
              <a:rPr lang="en-US" sz="2000">
                <a:solidFill>
                  <a:schemeClr val="bg1"/>
                </a:solidFill>
              </a:rPr>
              <a:t> </a:t>
            </a:r>
            <a:r>
              <a:rPr lang="en-US" sz="2000" err="1">
                <a:solidFill>
                  <a:schemeClr val="bg1"/>
                </a:solidFill>
              </a:rPr>
              <a:t>sẽ</a:t>
            </a:r>
            <a:r>
              <a:rPr lang="en-US" sz="2000">
                <a:solidFill>
                  <a:schemeClr val="bg1"/>
                </a:solidFill>
              </a:rPr>
              <a:t> </a:t>
            </a:r>
            <a:r>
              <a:rPr lang="en-US" sz="2000" err="1">
                <a:solidFill>
                  <a:schemeClr val="bg1"/>
                </a:solidFill>
              </a:rPr>
              <a:t>được</a:t>
            </a:r>
            <a:r>
              <a:rPr lang="en-US" sz="2000">
                <a:solidFill>
                  <a:schemeClr val="bg1"/>
                </a:solidFill>
              </a:rPr>
              <a:t> </a:t>
            </a:r>
            <a:r>
              <a:rPr lang="en-US" sz="2000" err="1">
                <a:solidFill>
                  <a:schemeClr val="bg1"/>
                </a:solidFill>
              </a:rPr>
              <a:t>cấp</a:t>
            </a:r>
            <a:r>
              <a:rPr lang="en-US" sz="2000">
                <a:solidFill>
                  <a:schemeClr val="bg1"/>
                </a:solidFill>
              </a:rPr>
              <a:t> </a:t>
            </a:r>
            <a:r>
              <a:rPr lang="en-US" sz="2000" err="1">
                <a:solidFill>
                  <a:schemeClr val="bg1"/>
                </a:solidFill>
              </a:rPr>
              <a:t>phát</a:t>
            </a:r>
            <a:r>
              <a:rPr lang="en-US" sz="2000">
                <a:solidFill>
                  <a:schemeClr val="bg1"/>
                </a:solidFill>
              </a:rPr>
              <a:t> </a:t>
            </a:r>
            <a:r>
              <a:rPr lang="en-US" sz="2000" err="1">
                <a:solidFill>
                  <a:schemeClr val="bg1"/>
                </a:solidFill>
              </a:rPr>
              <a:t>một</a:t>
            </a:r>
            <a:r>
              <a:rPr lang="en-US" sz="2000">
                <a:solidFill>
                  <a:schemeClr val="bg1"/>
                </a:solidFill>
              </a:rPr>
              <a:t> </a:t>
            </a:r>
            <a:r>
              <a:rPr lang="en-US" sz="2000" err="1">
                <a:solidFill>
                  <a:schemeClr val="bg1"/>
                </a:solidFill>
              </a:rPr>
              <a:t>số</a:t>
            </a:r>
            <a:r>
              <a:rPr lang="en-US" sz="2000">
                <a:solidFill>
                  <a:schemeClr val="bg1"/>
                </a:solidFill>
              </a:rPr>
              <a:t> </a:t>
            </a:r>
            <a:r>
              <a:rPr lang="en-US" sz="2000" err="1">
                <a:solidFill>
                  <a:schemeClr val="bg1"/>
                </a:solidFill>
              </a:rPr>
              <a:t>hiệu</a:t>
            </a:r>
            <a:r>
              <a:rPr lang="en-US" sz="2000">
                <a:solidFill>
                  <a:schemeClr val="bg1"/>
                </a:solidFill>
              </a:rPr>
              <a:t> </a:t>
            </a:r>
            <a:r>
              <a:rPr lang="en-US" sz="2000" err="1">
                <a:solidFill>
                  <a:schemeClr val="bg1"/>
                </a:solidFill>
              </a:rPr>
              <a:t>gọi</a:t>
            </a:r>
            <a:r>
              <a:rPr lang="en-US" sz="2000">
                <a:solidFill>
                  <a:schemeClr val="bg1"/>
                </a:solidFill>
              </a:rPr>
              <a:t> </a:t>
            </a:r>
            <a:r>
              <a:rPr lang="en-US" sz="2000" err="1">
                <a:solidFill>
                  <a:schemeClr val="bg1"/>
                </a:solidFill>
              </a:rPr>
              <a:t>là</a:t>
            </a:r>
            <a:r>
              <a:rPr lang="en-US" sz="2000">
                <a:solidFill>
                  <a:schemeClr val="bg1"/>
                </a:solidFill>
              </a:rPr>
              <a:t> </a:t>
            </a:r>
            <a:r>
              <a:rPr lang="en-US" sz="2000" err="1">
                <a:solidFill>
                  <a:schemeClr val="bg1"/>
                </a:solidFill>
              </a:rPr>
              <a:t>cổng</a:t>
            </a:r>
            <a:r>
              <a:rPr lang="en-US" sz="2000">
                <a:solidFill>
                  <a:schemeClr val="bg1"/>
                </a:solidFill>
              </a:rPr>
              <a:t> </a:t>
            </a:r>
            <a:r>
              <a:rPr lang="en-US" sz="2000" err="1">
                <a:solidFill>
                  <a:schemeClr val="bg1"/>
                </a:solidFill>
              </a:rPr>
              <a:t>ứng</a:t>
            </a:r>
            <a:r>
              <a:rPr lang="en-US" sz="2000">
                <a:solidFill>
                  <a:schemeClr val="bg1"/>
                </a:solidFill>
              </a:rPr>
              <a:t> </a:t>
            </a:r>
            <a:r>
              <a:rPr lang="en-US" sz="2000" err="1">
                <a:solidFill>
                  <a:schemeClr val="bg1"/>
                </a:solidFill>
              </a:rPr>
              <a:t>dụng</a:t>
            </a:r>
            <a:r>
              <a:rPr lang="en-US" sz="2000">
                <a:solidFill>
                  <a:schemeClr val="bg1"/>
                </a:solidFill>
              </a:rPr>
              <a:t>, </a:t>
            </a:r>
            <a:r>
              <a:rPr lang="en-US" sz="2000" err="1">
                <a:solidFill>
                  <a:schemeClr val="bg1"/>
                </a:solidFill>
              </a:rPr>
              <a:t>các</a:t>
            </a:r>
            <a:r>
              <a:rPr lang="en-US" sz="2000">
                <a:solidFill>
                  <a:schemeClr val="bg1"/>
                </a:solidFill>
              </a:rPr>
              <a:t> </a:t>
            </a:r>
            <a:r>
              <a:rPr lang="en-US" sz="2000" err="1">
                <a:solidFill>
                  <a:schemeClr val="bg1"/>
                </a:solidFill>
              </a:rPr>
              <a:t>gói</a:t>
            </a:r>
            <a:r>
              <a:rPr lang="en-US" sz="2000">
                <a:solidFill>
                  <a:schemeClr val="bg1"/>
                </a:solidFill>
              </a:rPr>
              <a:t> </a:t>
            </a:r>
            <a:r>
              <a:rPr lang="en-US" sz="2000" err="1">
                <a:solidFill>
                  <a:schemeClr val="bg1"/>
                </a:solidFill>
              </a:rPr>
              <a:t>dữ</a:t>
            </a:r>
            <a:r>
              <a:rPr lang="en-US" sz="2000">
                <a:solidFill>
                  <a:schemeClr val="bg1"/>
                </a:solidFill>
              </a:rPr>
              <a:t> </a:t>
            </a:r>
            <a:r>
              <a:rPr lang="en-US" sz="2000" err="1">
                <a:solidFill>
                  <a:schemeClr val="bg1"/>
                </a:solidFill>
              </a:rPr>
              <a:t>liệu</a:t>
            </a:r>
            <a:r>
              <a:rPr lang="en-US" sz="2000">
                <a:solidFill>
                  <a:schemeClr val="bg1"/>
                </a:solidFill>
              </a:rPr>
              <a:t> </a:t>
            </a:r>
            <a:r>
              <a:rPr lang="en-US" sz="2000" err="1">
                <a:solidFill>
                  <a:schemeClr val="bg1"/>
                </a:solidFill>
              </a:rPr>
              <a:t>chuyển</a:t>
            </a:r>
            <a:r>
              <a:rPr lang="en-US" sz="2000">
                <a:solidFill>
                  <a:schemeClr val="bg1"/>
                </a:solidFill>
              </a:rPr>
              <a:t> </a:t>
            </a:r>
            <a:r>
              <a:rPr lang="en-US" sz="2000" err="1">
                <a:solidFill>
                  <a:schemeClr val="bg1"/>
                </a:solidFill>
              </a:rPr>
              <a:t>đi</a:t>
            </a:r>
            <a:r>
              <a:rPr lang="en-US" sz="2000">
                <a:solidFill>
                  <a:schemeClr val="bg1"/>
                </a:solidFill>
              </a:rPr>
              <a:t> </a:t>
            </a:r>
            <a:r>
              <a:rPr lang="en-US" sz="2000" err="1">
                <a:solidFill>
                  <a:schemeClr val="bg1"/>
                </a:solidFill>
              </a:rPr>
              <a:t>được</a:t>
            </a:r>
            <a:r>
              <a:rPr lang="en-US" sz="2000">
                <a:solidFill>
                  <a:schemeClr val="bg1"/>
                </a:solidFill>
              </a:rPr>
              <a:t> </a:t>
            </a:r>
            <a:r>
              <a:rPr lang="en-US" sz="2000" err="1">
                <a:solidFill>
                  <a:schemeClr val="bg1"/>
                </a:solidFill>
              </a:rPr>
              <a:t>gán</a:t>
            </a:r>
            <a:r>
              <a:rPr lang="en-US" sz="2000">
                <a:solidFill>
                  <a:schemeClr val="bg1"/>
                </a:solidFill>
              </a:rPr>
              <a:t> </a:t>
            </a:r>
            <a:r>
              <a:rPr lang="en-US" sz="2000" err="1">
                <a:solidFill>
                  <a:schemeClr val="bg1"/>
                </a:solidFill>
              </a:rPr>
              <a:t>nhãn</a:t>
            </a:r>
            <a:r>
              <a:rPr lang="en-US" sz="2000">
                <a:solidFill>
                  <a:schemeClr val="bg1"/>
                </a:solidFill>
              </a:rPr>
              <a:t> </a:t>
            </a:r>
            <a:r>
              <a:rPr lang="en-US" sz="2000" err="1">
                <a:solidFill>
                  <a:schemeClr val="bg1"/>
                </a:solidFill>
              </a:rPr>
              <a:t>cổng</a:t>
            </a:r>
            <a:r>
              <a:rPr lang="en-US" sz="2000">
                <a:solidFill>
                  <a:schemeClr val="bg1"/>
                </a:solidFill>
              </a:rPr>
              <a:t> </a:t>
            </a:r>
            <a:r>
              <a:rPr lang="en-US" sz="2000" err="1">
                <a:solidFill>
                  <a:schemeClr val="bg1"/>
                </a:solidFill>
              </a:rPr>
              <a:t>ứng</a:t>
            </a:r>
            <a:r>
              <a:rPr lang="en-US" sz="2000">
                <a:solidFill>
                  <a:schemeClr val="bg1"/>
                </a:solidFill>
              </a:rPr>
              <a:t> </a:t>
            </a:r>
            <a:r>
              <a:rPr lang="en-US" sz="2000" err="1">
                <a:solidFill>
                  <a:schemeClr val="bg1"/>
                </a:solidFill>
              </a:rPr>
              <a:t>dụng</a:t>
            </a:r>
            <a:r>
              <a:rPr lang="en-US" sz="2000">
                <a:solidFill>
                  <a:schemeClr val="bg1"/>
                </a:solidFill>
              </a:rPr>
              <a:t> </a:t>
            </a:r>
            <a:r>
              <a:rPr lang="en-US" sz="2000" err="1">
                <a:solidFill>
                  <a:schemeClr val="bg1"/>
                </a:solidFill>
              </a:rPr>
              <a:t>để</a:t>
            </a:r>
            <a:r>
              <a:rPr lang="en-US" sz="2000">
                <a:solidFill>
                  <a:schemeClr val="bg1"/>
                </a:solidFill>
              </a:rPr>
              <a:t> </a:t>
            </a:r>
            <a:r>
              <a:rPr lang="en-US" sz="2000" err="1">
                <a:solidFill>
                  <a:schemeClr val="bg1"/>
                </a:solidFill>
              </a:rPr>
              <a:t>không</a:t>
            </a:r>
            <a:r>
              <a:rPr lang="en-US" sz="2000">
                <a:solidFill>
                  <a:schemeClr val="bg1"/>
                </a:solidFill>
              </a:rPr>
              <a:t> </a:t>
            </a:r>
            <a:r>
              <a:rPr lang="en-US" sz="2000" err="1">
                <a:solidFill>
                  <a:schemeClr val="bg1"/>
                </a:solidFill>
              </a:rPr>
              <a:t>lẫn</a:t>
            </a:r>
            <a:r>
              <a:rPr lang="en-US" sz="2000">
                <a:solidFill>
                  <a:schemeClr val="bg1"/>
                </a:solidFill>
              </a:rPr>
              <a:t> </a:t>
            </a:r>
            <a:r>
              <a:rPr lang="en-US" sz="2000" err="1">
                <a:solidFill>
                  <a:schemeClr val="bg1"/>
                </a:solidFill>
              </a:rPr>
              <a:t>giữa</a:t>
            </a:r>
            <a:r>
              <a:rPr lang="en-US" sz="2000">
                <a:solidFill>
                  <a:schemeClr val="bg1"/>
                </a:solidFill>
              </a:rPr>
              <a:t> </a:t>
            </a:r>
            <a:r>
              <a:rPr lang="en-US" sz="2000" err="1">
                <a:solidFill>
                  <a:schemeClr val="bg1"/>
                </a:solidFill>
              </a:rPr>
              <a:t>các</a:t>
            </a:r>
            <a:r>
              <a:rPr lang="en-US" sz="2000">
                <a:solidFill>
                  <a:schemeClr val="bg1"/>
                </a:solidFill>
              </a:rPr>
              <a:t> </a:t>
            </a:r>
            <a:r>
              <a:rPr lang="en-US" sz="2000" err="1">
                <a:solidFill>
                  <a:schemeClr val="bg1"/>
                </a:solidFill>
              </a:rPr>
              <a:t>ứng</a:t>
            </a:r>
            <a:r>
              <a:rPr lang="en-US" sz="2000">
                <a:solidFill>
                  <a:schemeClr val="bg1"/>
                </a:solidFill>
              </a:rPr>
              <a:t> </a:t>
            </a:r>
            <a:r>
              <a:rPr lang="en-US" sz="2000" err="1">
                <a:solidFill>
                  <a:schemeClr val="bg1"/>
                </a:solidFill>
              </a:rPr>
              <a:t>dụng</a:t>
            </a:r>
            <a:r>
              <a:rPr lang="en-US" sz="2000">
                <a:solidFill>
                  <a:schemeClr val="bg1"/>
                </a:solidFill>
              </a:rPr>
              <a:t>.</a:t>
            </a:r>
          </a:p>
          <a:p>
            <a:pPr marL="342900" indent="-342900">
              <a:buFontTx/>
              <a:buChar char="-"/>
            </a:pPr>
            <a:endParaRPr lang="en-US" sz="2000">
              <a:solidFill>
                <a:schemeClr val="bg1"/>
              </a:solidFill>
            </a:endParaRPr>
          </a:p>
          <a:p>
            <a:pPr marL="342900" indent="-342900">
              <a:buFontTx/>
              <a:buChar char="-"/>
            </a:pPr>
            <a:r>
              <a:rPr lang="en-US" sz="2000">
                <a:solidFill>
                  <a:srgbClr val="FFFF00"/>
                </a:solidFill>
              </a:rPr>
              <a:t>Each application is assigned a number called an application port, and the data packets sent are labeled with the application port so they don't get mixed up between applications. </a:t>
            </a:r>
            <a:endParaRPr lang="en-US" sz="2000">
              <a:solidFill>
                <a:schemeClr val="bg1"/>
              </a:solidFill>
            </a:endParaRPr>
          </a:p>
        </p:txBody>
      </p:sp>
      <p:sp>
        <p:nvSpPr>
          <p:cNvPr id="6" name="TextBox 5">
            <a:extLst>
              <a:ext uri="{FF2B5EF4-FFF2-40B4-BE49-F238E27FC236}">
                <a16:creationId xmlns:a16="http://schemas.microsoft.com/office/drawing/2014/main" id="{37503F5D-6B78-58CB-9279-98E54934FCAD}"/>
              </a:ext>
            </a:extLst>
          </p:cNvPr>
          <p:cNvSpPr txBox="1"/>
          <p:nvPr/>
        </p:nvSpPr>
        <p:spPr>
          <a:xfrm>
            <a:off x="390938" y="2439319"/>
            <a:ext cx="10693180" cy="1292662"/>
          </a:xfrm>
          <a:prstGeom prst="rect">
            <a:avLst/>
          </a:prstGeom>
          <a:noFill/>
        </p:spPr>
        <p:txBody>
          <a:bodyPr wrap="square" rtlCol="0">
            <a:spAutoFit/>
          </a:bodyPr>
          <a:lstStyle/>
          <a:p>
            <a:r>
              <a:rPr lang="en-US" sz="2000">
                <a:solidFill>
                  <a:schemeClr val="bg1"/>
                </a:solidFill>
              </a:rPr>
              <a:t>- </a:t>
            </a:r>
            <a:r>
              <a:rPr lang="en-US" sz="2000" err="1">
                <a:solidFill>
                  <a:schemeClr val="bg1"/>
                </a:solidFill>
              </a:rPr>
              <a:t>Tại</a:t>
            </a:r>
            <a:r>
              <a:rPr lang="en-US" sz="2000">
                <a:solidFill>
                  <a:schemeClr val="bg1"/>
                </a:solidFill>
              </a:rPr>
              <a:t> </a:t>
            </a:r>
            <a:r>
              <a:rPr lang="en-US" sz="2000" err="1">
                <a:solidFill>
                  <a:schemeClr val="bg1"/>
                </a:solidFill>
              </a:rPr>
              <a:t>nơi</a:t>
            </a:r>
            <a:r>
              <a:rPr lang="en-US" sz="2000">
                <a:solidFill>
                  <a:schemeClr val="bg1"/>
                </a:solidFill>
              </a:rPr>
              <a:t> </a:t>
            </a:r>
            <a:r>
              <a:rPr lang="en-US" sz="2000" err="1">
                <a:solidFill>
                  <a:schemeClr val="bg1"/>
                </a:solidFill>
              </a:rPr>
              <a:t>gửi</a:t>
            </a:r>
            <a:r>
              <a:rPr lang="en-US" sz="2000">
                <a:solidFill>
                  <a:schemeClr val="bg1"/>
                </a:solidFill>
              </a:rPr>
              <a:t>, </a:t>
            </a:r>
            <a:r>
              <a:rPr lang="en-US" sz="2000" err="1">
                <a:solidFill>
                  <a:schemeClr val="bg1"/>
                </a:solidFill>
              </a:rPr>
              <a:t>dữ</a:t>
            </a:r>
            <a:r>
              <a:rPr lang="en-US" sz="2000">
                <a:solidFill>
                  <a:schemeClr val="bg1"/>
                </a:solidFill>
              </a:rPr>
              <a:t> </a:t>
            </a:r>
            <a:r>
              <a:rPr lang="en-US" sz="2000" err="1">
                <a:solidFill>
                  <a:schemeClr val="bg1"/>
                </a:solidFill>
              </a:rPr>
              <a:t>liệu</a:t>
            </a:r>
            <a:r>
              <a:rPr lang="en-US" sz="2000">
                <a:solidFill>
                  <a:schemeClr val="bg1"/>
                </a:solidFill>
              </a:rPr>
              <a:t> </a:t>
            </a:r>
            <a:r>
              <a:rPr lang="en-US" sz="2000" err="1">
                <a:solidFill>
                  <a:schemeClr val="bg1"/>
                </a:solidFill>
              </a:rPr>
              <a:t>được</a:t>
            </a:r>
            <a:r>
              <a:rPr lang="en-US" sz="2000">
                <a:solidFill>
                  <a:schemeClr val="bg1"/>
                </a:solidFill>
              </a:rPr>
              <a:t> </a:t>
            </a:r>
            <a:r>
              <a:rPr lang="en-US" sz="2000" err="1">
                <a:solidFill>
                  <a:schemeClr val="bg1"/>
                </a:solidFill>
              </a:rPr>
              <a:t>cắt</a:t>
            </a:r>
            <a:r>
              <a:rPr lang="en-US" sz="2000">
                <a:solidFill>
                  <a:schemeClr val="bg1"/>
                </a:solidFill>
              </a:rPr>
              <a:t> </a:t>
            </a:r>
            <a:r>
              <a:rPr lang="en-US" sz="2000" err="1">
                <a:solidFill>
                  <a:schemeClr val="bg1"/>
                </a:solidFill>
              </a:rPr>
              <a:t>ra</a:t>
            </a:r>
            <a:r>
              <a:rPr lang="en-US" sz="2000">
                <a:solidFill>
                  <a:schemeClr val="bg1"/>
                </a:solidFill>
              </a:rPr>
              <a:t> </a:t>
            </a:r>
            <a:r>
              <a:rPr lang="en-US" sz="2000" err="1">
                <a:solidFill>
                  <a:schemeClr val="bg1"/>
                </a:solidFill>
              </a:rPr>
              <a:t>thành</a:t>
            </a:r>
            <a:r>
              <a:rPr lang="en-US" sz="2000">
                <a:solidFill>
                  <a:schemeClr val="bg1"/>
                </a:solidFill>
              </a:rPr>
              <a:t> </a:t>
            </a:r>
            <a:r>
              <a:rPr lang="en-US" sz="2000" err="1">
                <a:solidFill>
                  <a:schemeClr val="bg1"/>
                </a:solidFill>
              </a:rPr>
              <a:t>nhiều</a:t>
            </a:r>
            <a:r>
              <a:rPr lang="en-US" sz="2000">
                <a:solidFill>
                  <a:schemeClr val="bg1"/>
                </a:solidFill>
              </a:rPr>
              <a:t> </a:t>
            </a:r>
            <a:r>
              <a:rPr lang="en-US" sz="2000" err="1">
                <a:solidFill>
                  <a:schemeClr val="bg1"/>
                </a:solidFill>
              </a:rPr>
              <a:t>gói</a:t>
            </a:r>
            <a:r>
              <a:rPr lang="en-US" sz="2000">
                <a:solidFill>
                  <a:schemeClr val="bg1"/>
                </a:solidFill>
              </a:rPr>
              <a:t> </a:t>
            </a:r>
            <a:r>
              <a:rPr lang="en-US" sz="2000" err="1">
                <a:solidFill>
                  <a:schemeClr val="bg1"/>
                </a:solidFill>
              </a:rPr>
              <a:t>có</a:t>
            </a:r>
            <a:r>
              <a:rPr lang="en-US" sz="2000">
                <a:solidFill>
                  <a:schemeClr val="bg1"/>
                </a:solidFill>
              </a:rPr>
              <a:t> </a:t>
            </a:r>
            <a:r>
              <a:rPr lang="en-US" sz="2000" err="1">
                <a:solidFill>
                  <a:schemeClr val="bg1"/>
                </a:solidFill>
              </a:rPr>
              <a:t>độ</a:t>
            </a:r>
            <a:r>
              <a:rPr lang="en-US" sz="2000">
                <a:solidFill>
                  <a:schemeClr val="bg1"/>
                </a:solidFill>
              </a:rPr>
              <a:t> </a:t>
            </a:r>
            <a:r>
              <a:rPr lang="en-US" sz="2000" err="1">
                <a:solidFill>
                  <a:schemeClr val="bg1"/>
                </a:solidFill>
              </a:rPr>
              <a:t>dài</a:t>
            </a:r>
            <a:r>
              <a:rPr lang="en-US" sz="2000">
                <a:solidFill>
                  <a:schemeClr val="bg1"/>
                </a:solidFill>
              </a:rPr>
              <a:t> </a:t>
            </a:r>
            <a:r>
              <a:rPr lang="en-US" sz="2000" err="1">
                <a:solidFill>
                  <a:schemeClr val="bg1"/>
                </a:solidFill>
              </a:rPr>
              <a:t>xác</a:t>
            </a:r>
            <a:r>
              <a:rPr lang="en-US" sz="2000">
                <a:solidFill>
                  <a:schemeClr val="bg1"/>
                </a:solidFill>
              </a:rPr>
              <a:t> </a:t>
            </a:r>
            <a:r>
              <a:rPr lang="en-US" sz="2000" err="1">
                <a:solidFill>
                  <a:schemeClr val="bg1"/>
                </a:solidFill>
              </a:rPr>
              <a:t>định</a:t>
            </a:r>
            <a:r>
              <a:rPr lang="en-US" sz="2000">
                <a:solidFill>
                  <a:schemeClr val="bg1"/>
                </a:solidFill>
              </a:rPr>
              <a:t>. TCP </a:t>
            </a:r>
            <a:r>
              <a:rPr lang="en-US" sz="2000" err="1">
                <a:solidFill>
                  <a:schemeClr val="bg1"/>
                </a:solidFill>
              </a:rPr>
              <a:t>yêu</a:t>
            </a:r>
            <a:r>
              <a:rPr lang="en-US" sz="2000">
                <a:solidFill>
                  <a:schemeClr val="bg1"/>
                </a:solidFill>
              </a:rPr>
              <a:t> </a:t>
            </a:r>
            <a:r>
              <a:rPr lang="en-US" sz="2000" err="1">
                <a:solidFill>
                  <a:schemeClr val="bg1"/>
                </a:solidFill>
              </a:rPr>
              <a:t>cầu</a:t>
            </a:r>
            <a:r>
              <a:rPr lang="en-US" sz="2000">
                <a:solidFill>
                  <a:schemeClr val="bg1"/>
                </a:solidFill>
              </a:rPr>
              <a:t> </a:t>
            </a:r>
            <a:r>
              <a:rPr lang="en-US" sz="2000" err="1">
                <a:solidFill>
                  <a:schemeClr val="bg1"/>
                </a:solidFill>
              </a:rPr>
              <a:t>các</a:t>
            </a:r>
            <a:r>
              <a:rPr lang="en-US" sz="2000">
                <a:solidFill>
                  <a:schemeClr val="bg1"/>
                </a:solidFill>
              </a:rPr>
              <a:t> </a:t>
            </a:r>
            <a:r>
              <a:rPr lang="en-US" sz="2000" err="1">
                <a:solidFill>
                  <a:schemeClr val="bg1"/>
                </a:solidFill>
              </a:rPr>
              <a:t>gói</a:t>
            </a:r>
            <a:r>
              <a:rPr lang="en-US" sz="2000">
                <a:solidFill>
                  <a:schemeClr val="bg1"/>
                </a:solidFill>
              </a:rPr>
              <a:t> </a:t>
            </a:r>
            <a:r>
              <a:rPr lang="en-US" sz="2000" err="1">
                <a:solidFill>
                  <a:schemeClr val="bg1"/>
                </a:solidFill>
              </a:rPr>
              <a:t>dữ</a:t>
            </a:r>
            <a:r>
              <a:rPr lang="en-US" sz="2000">
                <a:solidFill>
                  <a:schemeClr val="bg1"/>
                </a:solidFill>
              </a:rPr>
              <a:t> </a:t>
            </a:r>
            <a:r>
              <a:rPr lang="en-US" sz="2000" err="1">
                <a:solidFill>
                  <a:schemeClr val="bg1"/>
                </a:solidFill>
              </a:rPr>
              <a:t>liệu</a:t>
            </a:r>
            <a:r>
              <a:rPr lang="en-US" sz="2000">
                <a:solidFill>
                  <a:schemeClr val="bg1"/>
                </a:solidFill>
              </a:rPr>
              <a:t> </a:t>
            </a:r>
            <a:r>
              <a:rPr lang="en-US" sz="2000" err="1">
                <a:solidFill>
                  <a:schemeClr val="bg1"/>
                </a:solidFill>
              </a:rPr>
              <a:t>được</a:t>
            </a:r>
            <a:r>
              <a:rPr lang="en-US" sz="2000">
                <a:solidFill>
                  <a:schemeClr val="bg1"/>
                </a:solidFill>
              </a:rPr>
              <a:t> </a:t>
            </a:r>
            <a:r>
              <a:rPr lang="en-US" sz="2000" err="1">
                <a:solidFill>
                  <a:schemeClr val="bg1"/>
                </a:solidFill>
              </a:rPr>
              <a:t>đánh</a:t>
            </a:r>
            <a:r>
              <a:rPr lang="en-US" sz="2000">
                <a:solidFill>
                  <a:schemeClr val="bg1"/>
                </a:solidFill>
              </a:rPr>
              <a:t> </a:t>
            </a:r>
            <a:r>
              <a:rPr lang="en-US" sz="2000" err="1">
                <a:solidFill>
                  <a:schemeClr val="bg1"/>
                </a:solidFill>
              </a:rPr>
              <a:t>số</a:t>
            </a:r>
            <a:r>
              <a:rPr lang="en-US" sz="2000">
                <a:solidFill>
                  <a:schemeClr val="bg1"/>
                </a:solidFill>
              </a:rPr>
              <a:t> </a:t>
            </a:r>
            <a:r>
              <a:rPr lang="en-US" sz="2000" err="1">
                <a:solidFill>
                  <a:schemeClr val="bg1"/>
                </a:solidFill>
              </a:rPr>
              <a:t>theo</a:t>
            </a:r>
            <a:r>
              <a:rPr lang="en-US" sz="2000">
                <a:solidFill>
                  <a:schemeClr val="bg1"/>
                </a:solidFill>
              </a:rPr>
              <a:t> </a:t>
            </a:r>
            <a:r>
              <a:rPr lang="en-US" sz="2000" err="1">
                <a:solidFill>
                  <a:schemeClr val="bg1"/>
                </a:solidFill>
              </a:rPr>
              <a:t>từng</a:t>
            </a:r>
            <a:r>
              <a:rPr lang="en-US" sz="2000">
                <a:solidFill>
                  <a:schemeClr val="bg1"/>
                </a:solidFill>
              </a:rPr>
              <a:t> </a:t>
            </a:r>
            <a:r>
              <a:rPr lang="en-US" sz="2000" err="1">
                <a:solidFill>
                  <a:schemeClr val="bg1"/>
                </a:solidFill>
              </a:rPr>
              <a:t>ứng</a:t>
            </a:r>
            <a:r>
              <a:rPr lang="en-US" sz="2000">
                <a:solidFill>
                  <a:schemeClr val="bg1"/>
                </a:solidFill>
              </a:rPr>
              <a:t> </a:t>
            </a:r>
            <a:r>
              <a:rPr lang="en-US" sz="2000" err="1">
                <a:solidFill>
                  <a:schemeClr val="bg1"/>
                </a:solidFill>
              </a:rPr>
              <a:t>dụng</a:t>
            </a:r>
            <a:r>
              <a:rPr lang="en-US" sz="2000">
                <a:solidFill>
                  <a:schemeClr val="bg1"/>
                </a:solidFill>
              </a:rPr>
              <a:t>, </a:t>
            </a:r>
            <a:r>
              <a:rPr lang="en-US" sz="2000" err="1">
                <a:solidFill>
                  <a:schemeClr val="bg1"/>
                </a:solidFill>
              </a:rPr>
              <a:t>để</a:t>
            </a:r>
            <a:r>
              <a:rPr lang="en-US" sz="2000">
                <a:solidFill>
                  <a:schemeClr val="bg1"/>
                </a:solidFill>
              </a:rPr>
              <a:t> ở </a:t>
            </a:r>
            <a:r>
              <a:rPr lang="en-US" sz="2000" err="1">
                <a:solidFill>
                  <a:schemeClr val="bg1"/>
                </a:solidFill>
              </a:rPr>
              <a:t>nơi</a:t>
            </a:r>
            <a:r>
              <a:rPr lang="en-US" sz="2000">
                <a:solidFill>
                  <a:schemeClr val="bg1"/>
                </a:solidFill>
              </a:rPr>
              <a:t> </a:t>
            </a:r>
            <a:r>
              <a:rPr lang="en-US" sz="2000" err="1">
                <a:solidFill>
                  <a:schemeClr val="bg1"/>
                </a:solidFill>
              </a:rPr>
              <a:t>nhận</a:t>
            </a:r>
            <a:r>
              <a:rPr lang="en-US" sz="2000">
                <a:solidFill>
                  <a:schemeClr val="bg1"/>
                </a:solidFill>
              </a:rPr>
              <a:t> </a:t>
            </a:r>
            <a:r>
              <a:rPr lang="en-US" sz="2000" err="1">
                <a:solidFill>
                  <a:schemeClr val="bg1"/>
                </a:solidFill>
              </a:rPr>
              <a:t>chúng</a:t>
            </a:r>
            <a:r>
              <a:rPr lang="en-US" sz="2000">
                <a:solidFill>
                  <a:schemeClr val="bg1"/>
                </a:solidFill>
              </a:rPr>
              <a:t> </a:t>
            </a:r>
            <a:r>
              <a:rPr lang="en-US" sz="2000" err="1">
                <a:solidFill>
                  <a:schemeClr val="bg1"/>
                </a:solidFill>
              </a:rPr>
              <a:t>được</a:t>
            </a:r>
            <a:r>
              <a:rPr lang="en-US" sz="2000">
                <a:solidFill>
                  <a:schemeClr val="bg1"/>
                </a:solidFill>
              </a:rPr>
              <a:t> </a:t>
            </a:r>
            <a:r>
              <a:rPr lang="en-US" sz="2000" err="1">
                <a:solidFill>
                  <a:schemeClr val="bg1"/>
                </a:solidFill>
              </a:rPr>
              <a:t>ráp</a:t>
            </a:r>
            <a:r>
              <a:rPr lang="en-US" sz="2000">
                <a:solidFill>
                  <a:schemeClr val="bg1"/>
                </a:solidFill>
              </a:rPr>
              <a:t> </a:t>
            </a:r>
            <a:r>
              <a:rPr lang="en-US" sz="2000" err="1">
                <a:solidFill>
                  <a:schemeClr val="bg1"/>
                </a:solidFill>
              </a:rPr>
              <a:t>lại</a:t>
            </a:r>
            <a:r>
              <a:rPr lang="en-US" sz="2000">
                <a:solidFill>
                  <a:schemeClr val="bg1"/>
                </a:solidFill>
              </a:rPr>
              <a:t> </a:t>
            </a:r>
            <a:r>
              <a:rPr lang="en-US" sz="2000" err="1">
                <a:solidFill>
                  <a:schemeClr val="bg1"/>
                </a:solidFill>
              </a:rPr>
              <a:t>đúng</a:t>
            </a:r>
            <a:r>
              <a:rPr lang="en-US" sz="2000">
                <a:solidFill>
                  <a:schemeClr val="bg1"/>
                </a:solidFill>
              </a:rPr>
              <a:t> </a:t>
            </a:r>
            <a:r>
              <a:rPr lang="en-US" sz="2000" err="1">
                <a:solidFill>
                  <a:schemeClr val="bg1"/>
                </a:solidFill>
              </a:rPr>
              <a:t>thứ</a:t>
            </a:r>
            <a:r>
              <a:rPr lang="en-US" sz="2000">
                <a:solidFill>
                  <a:schemeClr val="bg1"/>
                </a:solidFill>
              </a:rPr>
              <a:t> </a:t>
            </a:r>
            <a:r>
              <a:rPr lang="en-US" sz="2000" err="1">
                <a:solidFill>
                  <a:schemeClr val="bg1"/>
                </a:solidFill>
              </a:rPr>
              <a:t>tự</a:t>
            </a:r>
            <a:r>
              <a:rPr lang="en-US" sz="2000">
                <a:solidFill>
                  <a:schemeClr val="bg1"/>
                </a:solidFill>
              </a:rPr>
              <a:t>, </a:t>
            </a:r>
            <a:r>
              <a:rPr lang="en-US" sz="2000" err="1">
                <a:solidFill>
                  <a:schemeClr val="bg1"/>
                </a:solidFill>
              </a:rPr>
              <a:t>theo</a:t>
            </a:r>
            <a:r>
              <a:rPr lang="en-US" sz="2000">
                <a:solidFill>
                  <a:schemeClr val="bg1"/>
                </a:solidFill>
              </a:rPr>
              <a:t> </a:t>
            </a:r>
            <a:r>
              <a:rPr lang="en-US" sz="2000" err="1">
                <a:solidFill>
                  <a:schemeClr val="bg1"/>
                </a:solidFill>
              </a:rPr>
              <a:t>từng</a:t>
            </a:r>
            <a:r>
              <a:rPr lang="en-US" sz="2000">
                <a:solidFill>
                  <a:schemeClr val="bg1"/>
                </a:solidFill>
              </a:rPr>
              <a:t> </a:t>
            </a:r>
            <a:r>
              <a:rPr lang="en-US" sz="2000" err="1">
                <a:solidFill>
                  <a:schemeClr val="bg1"/>
                </a:solidFill>
              </a:rPr>
              <a:t>ứng</a:t>
            </a:r>
            <a:r>
              <a:rPr lang="en-US" sz="2000">
                <a:solidFill>
                  <a:schemeClr val="bg1"/>
                </a:solidFill>
              </a:rPr>
              <a:t> </a:t>
            </a:r>
            <a:r>
              <a:rPr lang="en-US" sz="2000" err="1">
                <a:solidFill>
                  <a:schemeClr val="bg1"/>
                </a:solidFill>
              </a:rPr>
              <a:t>dụng</a:t>
            </a:r>
            <a:r>
              <a:rPr lang="en-US" sz="2000">
                <a:solidFill>
                  <a:schemeClr val="bg1"/>
                </a:solidFill>
              </a:rPr>
              <a:t>.</a:t>
            </a:r>
          </a:p>
          <a:p>
            <a:endParaRPr lang="en-US"/>
          </a:p>
        </p:txBody>
      </p:sp>
      <p:sp>
        <p:nvSpPr>
          <p:cNvPr id="7" name="TextBox 6">
            <a:extLst>
              <a:ext uri="{FF2B5EF4-FFF2-40B4-BE49-F238E27FC236}">
                <a16:creationId xmlns:a16="http://schemas.microsoft.com/office/drawing/2014/main" id="{9B64B902-79E0-4395-6908-1429B3AA6935}"/>
              </a:ext>
            </a:extLst>
          </p:cNvPr>
          <p:cNvSpPr txBox="1"/>
          <p:nvPr/>
        </p:nvSpPr>
        <p:spPr>
          <a:xfrm>
            <a:off x="390938" y="3598521"/>
            <a:ext cx="10693180" cy="1292662"/>
          </a:xfrm>
          <a:prstGeom prst="rect">
            <a:avLst/>
          </a:prstGeom>
          <a:noFill/>
        </p:spPr>
        <p:txBody>
          <a:bodyPr wrap="square" rtlCol="0">
            <a:spAutoFit/>
          </a:bodyPr>
          <a:lstStyle/>
          <a:p>
            <a:r>
              <a:rPr lang="en-US" sz="2000">
                <a:solidFill>
                  <a:srgbClr val="FFFF00"/>
                </a:solidFill>
              </a:rPr>
              <a:t>- At the sender's side, data is sliced into multiple packets of a certain length. TCP requires the data packets to be numbered by each application so that at the receiver's side, they can be reassembled in the correct order for each application.</a:t>
            </a:r>
          </a:p>
          <a:p>
            <a:endParaRPr lang="en-US"/>
          </a:p>
        </p:txBody>
      </p:sp>
      <p:sp>
        <p:nvSpPr>
          <p:cNvPr id="8" name="TextBox 7">
            <a:extLst>
              <a:ext uri="{FF2B5EF4-FFF2-40B4-BE49-F238E27FC236}">
                <a16:creationId xmlns:a16="http://schemas.microsoft.com/office/drawing/2014/main" id="{9B89C038-8734-13BD-9135-BDBECA610318}"/>
              </a:ext>
            </a:extLst>
          </p:cNvPr>
          <p:cNvSpPr txBox="1"/>
          <p:nvPr/>
        </p:nvSpPr>
        <p:spPr>
          <a:xfrm>
            <a:off x="390937" y="4812762"/>
            <a:ext cx="11410121" cy="707886"/>
          </a:xfrm>
          <a:prstGeom prst="rect">
            <a:avLst/>
          </a:prstGeom>
          <a:noFill/>
        </p:spPr>
        <p:txBody>
          <a:bodyPr wrap="square" rtlCol="0">
            <a:spAutoFit/>
          </a:bodyPr>
          <a:lstStyle/>
          <a:p>
            <a:r>
              <a:rPr lang="en-US" sz="2000">
                <a:solidFill>
                  <a:srgbClr val="FFFFFF"/>
                </a:solidFill>
              </a:rPr>
              <a:t>- Quy </a:t>
            </a:r>
            <a:r>
              <a:rPr lang="en-US" sz="2000" err="1">
                <a:solidFill>
                  <a:srgbClr val="FFFFFF"/>
                </a:solidFill>
              </a:rPr>
              <a:t>định</a:t>
            </a:r>
            <a:r>
              <a:rPr lang="en-US" sz="2000">
                <a:solidFill>
                  <a:srgbClr val="FFFFFF"/>
                </a:solidFill>
              </a:rPr>
              <a:t> </a:t>
            </a:r>
            <a:r>
              <a:rPr lang="en-US" sz="2000" err="1">
                <a:solidFill>
                  <a:srgbClr val="FFFFFF"/>
                </a:solidFill>
              </a:rPr>
              <a:t>một</a:t>
            </a:r>
            <a:r>
              <a:rPr lang="en-US" sz="2000">
                <a:solidFill>
                  <a:srgbClr val="FFFFFF"/>
                </a:solidFill>
              </a:rPr>
              <a:t> </a:t>
            </a:r>
            <a:r>
              <a:rPr lang="en-US" sz="2000" err="1">
                <a:solidFill>
                  <a:srgbClr val="FFFFFF"/>
                </a:solidFill>
              </a:rPr>
              <a:t>cơ</a:t>
            </a:r>
            <a:r>
              <a:rPr lang="en-US" sz="2000">
                <a:solidFill>
                  <a:srgbClr val="FFFFFF"/>
                </a:solidFill>
              </a:rPr>
              <a:t> </a:t>
            </a:r>
            <a:r>
              <a:rPr lang="en-US" sz="2000" err="1">
                <a:solidFill>
                  <a:srgbClr val="FFFFFF"/>
                </a:solidFill>
              </a:rPr>
              <a:t>chế</a:t>
            </a:r>
            <a:r>
              <a:rPr lang="en-US" sz="2000">
                <a:solidFill>
                  <a:srgbClr val="FFFFFF"/>
                </a:solidFill>
              </a:rPr>
              <a:t> </a:t>
            </a:r>
            <a:r>
              <a:rPr lang="en-US" sz="2000" err="1">
                <a:solidFill>
                  <a:srgbClr val="FFFFFF"/>
                </a:solidFill>
              </a:rPr>
              <a:t>xác</a:t>
            </a:r>
            <a:r>
              <a:rPr lang="en-US" sz="2000">
                <a:solidFill>
                  <a:srgbClr val="FFFFFF"/>
                </a:solidFill>
              </a:rPr>
              <a:t> </a:t>
            </a:r>
            <a:r>
              <a:rPr lang="en-US" sz="2000" err="1">
                <a:solidFill>
                  <a:srgbClr val="FFFFFF"/>
                </a:solidFill>
              </a:rPr>
              <a:t>nhận</a:t>
            </a:r>
            <a:r>
              <a:rPr lang="en-US" sz="2000">
                <a:solidFill>
                  <a:srgbClr val="FFFFFF"/>
                </a:solidFill>
              </a:rPr>
              <a:t> </a:t>
            </a:r>
            <a:r>
              <a:rPr lang="en-US" sz="2000" err="1">
                <a:solidFill>
                  <a:srgbClr val="FFFFFF"/>
                </a:solidFill>
              </a:rPr>
              <a:t>để</a:t>
            </a:r>
            <a:r>
              <a:rPr lang="en-US" sz="2000">
                <a:solidFill>
                  <a:srgbClr val="FFFFFF"/>
                </a:solidFill>
              </a:rPr>
              <a:t> </a:t>
            </a:r>
            <a:r>
              <a:rPr lang="en-US" sz="2000" err="1">
                <a:solidFill>
                  <a:srgbClr val="FFFFFF"/>
                </a:solidFill>
              </a:rPr>
              <a:t>nơi</a:t>
            </a:r>
            <a:r>
              <a:rPr lang="en-US" sz="2000">
                <a:solidFill>
                  <a:srgbClr val="FFFFFF"/>
                </a:solidFill>
              </a:rPr>
              <a:t> </a:t>
            </a:r>
            <a:r>
              <a:rPr lang="en-US" sz="2000" err="1">
                <a:solidFill>
                  <a:srgbClr val="FFFFFF"/>
                </a:solidFill>
              </a:rPr>
              <a:t>gửi</a:t>
            </a:r>
            <a:r>
              <a:rPr lang="en-US" sz="2000">
                <a:solidFill>
                  <a:srgbClr val="FFFFFF"/>
                </a:solidFill>
              </a:rPr>
              <a:t> </a:t>
            </a:r>
            <a:r>
              <a:rPr lang="en-US" sz="2000" err="1">
                <a:solidFill>
                  <a:srgbClr val="FFFFFF"/>
                </a:solidFill>
              </a:rPr>
              <a:t>biết</a:t>
            </a:r>
            <a:r>
              <a:rPr lang="en-US" sz="2000">
                <a:solidFill>
                  <a:srgbClr val="FFFFFF"/>
                </a:solidFill>
              </a:rPr>
              <a:t> </a:t>
            </a:r>
            <a:r>
              <a:rPr lang="en-US" sz="2000" err="1">
                <a:solidFill>
                  <a:srgbClr val="FFFFFF"/>
                </a:solidFill>
              </a:rPr>
              <a:t>các</a:t>
            </a:r>
            <a:r>
              <a:rPr lang="en-US" sz="2000">
                <a:solidFill>
                  <a:srgbClr val="FFFFFF"/>
                </a:solidFill>
              </a:rPr>
              <a:t> </a:t>
            </a:r>
            <a:r>
              <a:rPr lang="en-US" sz="2000" err="1">
                <a:solidFill>
                  <a:srgbClr val="FFFFFF"/>
                </a:solidFill>
              </a:rPr>
              <a:t>gói</a:t>
            </a:r>
            <a:r>
              <a:rPr lang="en-US" sz="2000">
                <a:solidFill>
                  <a:srgbClr val="FFFFFF"/>
                </a:solidFill>
              </a:rPr>
              <a:t> tin </a:t>
            </a:r>
            <a:r>
              <a:rPr lang="en-US" sz="2000" err="1">
                <a:solidFill>
                  <a:srgbClr val="FFFFFF"/>
                </a:solidFill>
              </a:rPr>
              <a:t>đến</a:t>
            </a:r>
            <a:r>
              <a:rPr lang="en-US" sz="2000">
                <a:solidFill>
                  <a:srgbClr val="FFFFFF"/>
                </a:solidFill>
              </a:rPr>
              <a:t> </a:t>
            </a:r>
            <a:r>
              <a:rPr lang="en-US" sz="2000" err="1">
                <a:solidFill>
                  <a:srgbClr val="FFFFFF"/>
                </a:solidFill>
              </a:rPr>
              <a:t>có</a:t>
            </a:r>
            <a:r>
              <a:rPr lang="en-US" sz="2000">
                <a:solidFill>
                  <a:srgbClr val="FFFFFF"/>
                </a:solidFill>
              </a:rPr>
              <a:t> </a:t>
            </a:r>
            <a:r>
              <a:rPr lang="en-US" sz="2000" err="1">
                <a:solidFill>
                  <a:srgbClr val="FFFFFF"/>
                </a:solidFill>
              </a:rPr>
              <a:t>sai</a:t>
            </a:r>
            <a:r>
              <a:rPr lang="en-US" sz="2000">
                <a:solidFill>
                  <a:srgbClr val="FFFFFF"/>
                </a:solidFill>
              </a:rPr>
              <a:t> </a:t>
            </a:r>
            <a:r>
              <a:rPr lang="en-US" sz="2000" err="1">
                <a:solidFill>
                  <a:srgbClr val="FFFFFF"/>
                </a:solidFill>
              </a:rPr>
              <a:t>sót</a:t>
            </a:r>
            <a:r>
              <a:rPr lang="en-US" sz="2000">
                <a:solidFill>
                  <a:srgbClr val="FFFFFF"/>
                </a:solidFill>
              </a:rPr>
              <a:t> </a:t>
            </a:r>
            <a:r>
              <a:rPr lang="en-US" sz="2000" err="1">
                <a:solidFill>
                  <a:srgbClr val="FFFFFF"/>
                </a:solidFill>
              </a:rPr>
              <a:t>hoặc</a:t>
            </a:r>
            <a:r>
              <a:rPr lang="en-US" sz="2000">
                <a:solidFill>
                  <a:srgbClr val="FFFFFF"/>
                </a:solidFill>
              </a:rPr>
              <a:t> </a:t>
            </a:r>
            <a:r>
              <a:rPr lang="en-US" sz="2000" err="1">
                <a:solidFill>
                  <a:srgbClr val="FFFFFF"/>
                </a:solidFill>
              </a:rPr>
              <a:t>thất</a:t>
            </a:r>
            <a:r>
              <a:rPr lang="en-US" sz="2000">
                <a:solidFill>
                  <a:srgbClr val="FFFFFF"/>
                </a:solidFill>
              </a:rPr>
              <a:t> </a:t>
            </a:r>
            <a:r>
              <a:rPr lang="en-US" sz="2000" err="1">
                <a:solidFill>
                  <a:srgbClr val="FFFFFF"/>
                </a:solidFill>
              </a:rPr>
              <a:t>lạc</a:t>
            </a:r>
            <a:r>
              <a:rPr lang="en-US" sz="2000">
                <a:solidFill>
                  <a:srgbClr val="FFFFFF"/>
                </a:solidFill>
              </a:rPr>
              <a:t> hay </a:t>
            </a:r>
            <a:r>
              <a:rPr lang="en-US" sz="2000" err="1">
                <a:solidFill>
                  <a:srgbClr val="FFFFFF"/>
                </a:solidFill>
              </a:rPr>
              <a:t>không</a:t>
            </a:r>
            <a:r>
              <a:rPr lang="en-US" sz="2000">
                <a:solidFill>
                  <a:srgbClr val="FFFFFF"/>
                </a:solidFill>
              </a:rPr>
              <a:t> </a:t>
            </a:r>
            <a:r>
              <a:rPr lang="en-US" sz="2000" err="1">
                <a:solidFill>
                  <a:srgbClr val="FFFFFF"/>
                </a:solidFill>
              </a:rPr>
              <a:t>để</a:t>
            </a:r>
            <a:r>
              <a:rPr lang="en-US" sz="2000">
                <a:solidFill>
                  <a:srgbClr val="FFFFFF"/>
                </a:solidFill>
              </a:rPr>
              <a:t> </a:t>
            </a:r>
            <a:r>
              <a:rPr lang="en-US" sz="2000" err="1">
                <a:solidFill>
                  <a:srgbClr val="FFFFFF"/>
                </a:solidFill>
              </a:rPr>
              <a:t>yêu</a:t>
            </a:r>
            <a:r>
              <a:rPr lang="en-US" sz="2000">
                <a:solidFill>
                  <a:srgbClr val="FFFFFF"/>
                </a:solidFill>
              </a:rPr>
              <a:t> </a:t>
            </a:r>
            <a:r>
              <a:rPr lang="en-US" sz="2000" err="1">
                <a:solidFill>
                  <a:srgbClr val="FFFFFF"/>
                </a:solidFill>
              </a:rPr>
              <a:t>cầu</a:t>
            </a:r>
            <a:r>
              <a:rPr lang="en-US" sz="2000">
                <a:solidFill>
                  <a:srgbClr val="FFFFFF"/>
                </a:solidFill>
              </a:rPr>
              <a:t> </a:t>
            </a:r>
            <a:r>
              <a:rPr lang="en-US" sz="2000" err="1">
                <a:solidFill>
                  <a:srgbClr val="FFFFFF"/>
                </a:solidFill>
              </a:rPr>
              <a:t>gửi</a:t>
            </a:r>
            <a:r>
              <a:rPr lang="en-US" sz="2000">
                <a:solidFill>
                  <a:srgbClr val="FFFFFF"/>
                </a:solidFill>
              </a:rPr>
              <a:t> </a:t>
            </a:r>
            <a:r>
              <a:rPr lang="en-US" sz="2000" err="1">
                <a:solidFill>
                  <a:srgbClr val="FFFFFF"/>
                </a:solidFill>
              </a:rPr>
              <a:t>lại</a:t>
            </a:r>
            <a:r>
              <a:rPr lang="en-US" sz="2000">
                <a:solidFill>
                  <a:srgbClr val="FFFFFF"/>
                </a:solidFill>
              </a:rPr>
              <a:t> </a:t>
            </a:r>
            <a:r>
              <a:rPr lang="en-US" sz="2000" err="1">
                <a:solidFill>
                  <a:srgbClr val="FFFFFF"/>
                </a:solidFill>
              </a:rPr>
              <a:t>khi</a:t>
            </a:r>
            <a:r>
              <a:rPr lang="en-US" sz="2000">
                <a:solidFill>
                  <a:srgbClr val="FFFFFF"/>
                </a:solidFill>
              </a:rPr>
              <a:t> </a:t>
            </a:r>
            <a:r>
              <a:rPr lang="en-US" sz="2000" err="1">
                <a:solidFill>
                  <a:srgbClr val="FFFFFF"/>
                </a:solidFill>
              </a:rPr>
              <a:t>cần</a:t>
            </a:r>
            <a:r>
              <a:rPr lang="en-US" sz="2000">
                <a:solidFill>
                  <a:srgbClr val="FFFFFF"/>
                </a:solidFill>
              </a:rPr>
              <a:t>.</a:t>
            </a:r>
          </a:p>
        </p:txBody>
      </p:sp>
      <p:sp>
        <p:nvSpPr>
          <p:cNvPr id="9" name="TextBox 8">
            <a:extLst>
              <a:ext uri="{FF2B5EF4-FFF2-40B4-BE49-F238E27FC236}">
                <a16:creationId xmlns:a16="http://schemas.microsoft.com/office/drawing/2014/main" id="{8A2BBDBF-2C22-5728-0E01-0C57C16DA25C}"/>
              </a:ext>
            </a:extLst>
          </p:cNvPr>
          <p:cNvSpPr txBox="1"/>
          <p:nvPr/>
        </p:nvSpPr>
        <p:spPr>
          <a:xfrm>
            <a:off x="390937" y="5751481"/>
            <a:ext cx="11188550" cy="707886"/>
          </a:xfrm>
          <a:prstGeom prst="rect">
            <a:avLst/>
          </a:prstGeom>
          <a:noFill/>
        </p:spPr>
        <p:txBody>
          <a:bodyPr wrap="square" rtlCol="0">
            <a:spAutoFit/>
          </a:bodyPr>
          <a:lstStyle/>
          <a:p>
            <a:r>
              <a:rPr lang="en-US" sz="2000">
                <a:solidFill>
                  <a:schemeClr val="bg1"/>
                </a:solidFill>
              </a:rPr>
              <a:t>- </a:t>
            </a:r>
            <a:r>
              <a:rPr lang="en-US" sz="2000">
                <a:solidFill>
                  <a:srgbClr val="FFFF00"/>
                </a:solidFill>
              </a:rPr>
              <a:t>Set up a confirmation mechanism so the sender knows if incoming packets have errors or are lost and can request a resend if needed.</a:t>
            </a:r>
          </a:p>
        </p:txBody>
      </p:sp>
    </p:spTree>
    <p:extLst>
      <p:ext uri="{BB962C8B-B14F-4D97-AF65-F5344CB8AC3E}">
        <p14:creationId xmlns:p14="http://schemas.microsoft.com/office/powerpoint/2010/main" val="1759272148"/>
      </p:ext>
    </p:extLst>
  </p:cSld>
  <p:clrMapOvr>
    <a:masterClrMapping/>
  </p:clrMapOvr>
  <p:transition spd="slow">
    <p:cove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5901326-001D-B134-4F67-B4400B2585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7" name="Picture 6">
            <a:extLst>
              <a:ext uri="{FF2B5EF4-FFF2-40B4-BE49-F238E27FC236}">
                <a16:creationId xmlns:a16="http://schemas.microsoft.com/office/drawing/2014/main" id="{AD047632-D195-082C-E2F2-AD0716823D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1770" y="731521"/>
            <a:ext cx="11028460" cy="6518028"/>
          </a:xfrm>
          <a:prstGeom prst="rect">
            <a:avLst/>
          </a:prstGeom>
        </p:spPr>
      </p:pic>
      <p:sp>
        <p:nvSpPr>
          <p:cNvPr id="8" name="TextBox 7">
            <a:extLst>
              <a:ext uri="{FF2B5EF4-FFF2-40B4-BE49-F238E27FC236}">
                <a16:creationId xmlns:a16="http://schemas.microsoft.com/office/drawing/2014/main" id="{03BAE333-47B5-1710-7CA9-008B8FA647B2}"/>
              </a:ext>
            </a:extLst>
          </p:cNvPr>
          <p:cNvSpPr txBox="1"/>
          <p:nvPr/>
        </p:nvSpPr>
        <p:spPr>
          <a:xfrm>
            <a:off x="896841" y="134928"/>
            <a:ext cx="10925491" cy="461665"/>
          </a:xfrm>
          <a:prstGeom prst="rect">
            <a:avLst/>
          </a:prstGeom>
          <a:noFill/>
        </p:spPr>
        <p:txBody>
          <a:bodyPr wrap="none" rtlCol="0">
            <a:spAutoFit/>
          </a:bodyPr>
          <a:lstStyle/>
          <a:p>
            <a:r>
              <a:rPr lang="en-US" sz="2400">
                <a:solidFill>
                  <a:schemeClr val="bg1"/>
                </a:solidFill>
              </a:rPr>
              <a:t>3.Một </a:t>
            </a:r>
            <a:r>
              <a:rPr lang="en-US" sz="2400" err="1">
                <a:solidFill>
                  <a:schemeClr val="bg1"/>
                </a:solidFill>
              </a:rPr>
              <a:t>số</a:t>
            </a:r>
            <a:r>
              <a:rPr lang="en-US" sz="2400">
                <a:solidFill>
                  <a:schemeClr val="bg1"/>
                </a:solidFill>
              </a:rPr>
              <a:t> </a:t>
            </a:r>
            <a:r>
              <a:rPr lang="en-US" sz="2400" err="1">
                <a:solidFill>
                  <a:schemeClr val="bg1"/>
                </a:solidFill>
              </a:rPr>
              <a:t>giao</a:t>
            </a:r>
            <a:r>
              <a:rPr lang="en-US" sz="2400">
                <a:solidFill>
                  <a:schemeClr val="bg1"/>
                </a:solidFill>
              </a:rPr>
              <a:t> </a:t>
            </a:r>
            <a:r>
              <a:rPr lang="en-US" sz="2400" err="1">
                <a:solidFill>
                  <a:schemeClr val="bg1"/>
                </a:solidFill>
              </a:rPr>
              <a:t>thức</a:t>
            </a:r>
            <a:r>
              <a:rPr lang="en-US" sz="2400">
                <a:solidFill>
                  <a:schemeClr val="bg1"/>
                </a:solidFill>
              </a:rPr>
              <a:t> </a:t>
            </a:r>
            <a:r>
              <a:rPr lang="en-US" sz="2400" err="1">
                <a:solidFill>
                  <a:schemeClr val="bg1"/>
                </a:solidFill>
              </a:rPr>
              <a:t>liên</a:t>
            </a:r>
            <a:r>
              <a:rPr lang="en-US" sz="2400">
                <a:solidFill>
                  <a:schemeClr val="bg1"/>
                </a:solidFill>
              </a:rPr>
              <a:t> </a:t>
            </a:r>
            <a:r>
              <a:rPr lang="en-US" sz="2400" err="1">
                <a:solidFill>
                  <a:schemeClr val="bg1"/>
                </a:solidFill>
              </a:rPr>
              <a:t>quan</a:t>
            </a:r>
            <a:r>
              <a:rPr lang="en-US" sz="2400">
                <a:solidFill>
                  <a:schemeClr val="bg1"/>
                </a:solidFill>
              </a:rPr>
              <a:t> </a:t>
            </a:r>
            <a:r>
              <a:rPr lang="en-US" sz="2400" err="1">
                <a:solidFill>
                  <a:schemeClr val="bg1"/>
                </a:solidFill>
              </a:rPr>
              <a:t>đến</a:t>
            </a:r>
            <a:r>
              <a:rPr lang="en-US" sz="2400">
                <a:solidFill>
                  <a:schemeClr val="bg1"/>
                </a:solidFill>
              </a:rPr>
              <a:t> Internet (</a:t>
            </a:r>
            <a:r>
              <a:rPr lang="en-US" sz="2400">
                <a:solidFill>
                  <a:srgbClr val="FFFF00"/>
                </a:solidFill>
              </a:rPr>
              <a:t>Some protocols related to the Internet </a:t>
            </a:r>
            <a:r>
              <a:rPr lang="en-US" sz="2400">
                <a:solidFill>
                  <a:schemeClr val="bg1"/>
                </a:solidFill>
              </a:rPr>
              <a:t>)</a:t>
            </a:r>
          </a:p>
        </p:txBody>
      </p:sp>
    </p:spTree>
    <p:extLst>
      <p:ext uri="{BB962C8B-B14F-4D97-AF65-F5344CB8AC3E}">
        <p14:creationId xmlns:p14="http://schemas.microsoft.com/office/powerpoint/2010/main" val="4136026419"/>
      </p:ext>
    </p:extLst>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F21500-F9E6-1142-7FA1-C5A2D696B92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452D262-AC51-C6EB-7FB6-38FBB53E91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5B4060F4-F6C9-BBB1-D969-FD8D35E24430}"/>
              </a:ext>
            </a:extLst>
          </p:cNvPr>
          <p:cNvSpPr txBox="1"/>
          <p:nvPr/>
        </p:nvSpPr>
        <p:spPr>
          <a:xfrm>
            <a:off x="1694835" y="88671"/>
            <a:ext cx="12364066" cy="1384995"/>
          </a:xfrm>
          <a:prstGeom prst="rect">
            <a:avLst/>
          </a:prstGeom>
          <a:noFill/>
        </p:spPr>
        <p:txBody>
          <a:bodyPr wrap="square" rtlCol="0">
            <a:spAutoFit/>
          </a:bodyPr>
          <a:lstStyle/>
          <a:p>
            <a:r>
              <a:rPr lang="en-US" sz="2800" b="1" err="1">
                <a:solidFill>
                  <a:srgbClr val="FFFFFF"/>
                </a:solidFill>
              </a:rPr>
              <a:t>Câu</a:t>
            </a:r>
            <a:r>
              <a:rPr lang="en-US" sz="2800" b="1">
                <a:solidFill>
                  <a:srgbClr val="FFFFFF"/>
                </a:solidFill>
              </a:rPr>
              <a:t> </a:t>
            </a:r>
            <a:r>
              <a:rPr lang="en-US" sz="2800" b="1" err="1">
                <a:solidFill>
                  <a:srgbClr val="FFFFFF"/>
                </a:solidFill>
              </a:rPr>
              <a:t>hỏi</a:t>
            </a:r>
            <a:r>
              <a:rPr lang="en-US" sz="2800" b="1">
                <a:solidFill>
                  <a:srgbClr val="FFFFFF"/>
                </a:solidFill>
              </a:rPr>
              <a:t>: </a:t>
            </a:r>
            <a:r>
              <a:rPr lang="en-US" sz="2800" b="1" err="1">
                <a:solidFill>
                  <a:srgbClr val="FFFFFF"/>
                </a:solidFill>
              </a:rPr>
              <a:t>Sự</a:t>
            </a:r>
            <a:r>
              <a:rPr lang="en-US" sz="2800" b="1">
                <a:solidFill>
                  <a:srgbClr val="FFFFFF"/>
                </a:solidFill>
              </a:rPr>
              <a:t> </a:t>
            </a:r>
            <a:r>
              <a:rPr lang="en-US" sz="2800" b="1" err="1">
                <a:solidFill>
                  <a:srgbClr val="FFFFFF"/>
                </a:solidFill>
              </a:rPr>
              <a:t>khác</a:t>
            </a:r>
            <a:r>
              <a:rPr lang="en-US" sz="2800" b="1">
                <a:solidFill>
                  <a:srgbClr val="FFFFFF"/>
                </a:solidFill>
              </a:rPr>
              <a:t> </a:t>
            </a:r>
            <a:r>
              <a:rPr lang="en-US" sz="2800" b="1" err="1">
                <a:solidFill>
                  <a:srgbClr val="FFFFFF"/>
                </a:solidFill>
              </a:rPr>
              <a:t>nhau</a:t>
            </a:r>
            <a:r>
              <a:rPr lang="en-US" sz="2800" b="1">
                <a:solidFill>
                  <a:srgbClr val="FFFFFF"/>
                </a:solidFill>
              </a:rPr>
              <a:t> </a:t>
            </a:r>
            <a:r>
              <a:rPr lang="en-US" sz="2800" b="1" err="1">
                <a:solidFill>
                  <a:srgbClr val="FFFFFF"/>
                </a:solidFill>
              </a:rPr>
              <a:t>giữa</a:t>
            </a:r>
            <a:r>
              <a:rPr lang="en-US" sz="2800" b="1">
                <a:solidFill>
                  <a:srgbClr val="FFFFFF"/>
                </a:solidFill>
              </a:rPr>
              <a:t> </a:t>
            </a:r>
            <a:r>
              <a:rPr lang="en-US" sz="2800" b="1" err="1">
                <a:solidFill>
                  <a:srgbClr val="FFFFFF"/>
                </a:solidFill>
              </a:rPr>
              <a:t>giao</a:t>
            </a:r>
            <a:r>
              <a:rPr lang="en-US" sz="2800" b="1">
                <a:solidFill>
                  <a:srgbClr val="FFFFFF"/>
                </a:solidFill>
              </a:rPr>
              <a:t> </a:t>
            </a:r>
            <a:r>
              <a:rPr lang="en-US" sz="2800" b="1" err="1">
                <a:solidFill>
                  <a:srgbClr val="FFFFFF"/>
                </a:solidFill>
              </a:rPr>
              <a:t>thức</a:t>
            </a:r>
            <a:r>
              <a:rPr lang="en-US" sz="2800" b="1">
                <a:solidFill>
                  <a:srgbClr val="FFFFFF"/>
                </a:solidFill>
              </a:rPr>
              <a:t> IP </a:t>
            </a:r>
            <a:r>
              <a:rPr lang="en-US" sz="2800" b="1" err="1">
                <a:solidFill>
                  <a:srgbClr val="FFFFFF"/>
                </a:solidFill>
              </a:rPr>
              <a:t>và</a:t>
            </a:r>
            <a:r>
              <a:rPr lang="en-US" sz="2800" b="1">
                <a:solidFill>
                  <a:srgbClr val="FFFFFF"/>
                </a:solidFill>
              </a:rPr>
              <a:t> TCP </a:t>
            </a:r>
            <a:r>
              <a:rPr lang="en-US" sz="2800" b="1" err="1">
                <a:solidFill>
                  <a:srgbClr val="FFFFFF"/>
                </a:solidFill>
              </a:rPr>
              <a:t>là</a:t>
            </a:r>
            <a:r>
              <a:rPr lang="en-US" sz="2800" b="1">
                <a:solidFill>
                  <a:srgbClr val="FFFFFF"/>
                </a:solidFill>
              </a:rPr>
              <a:t> </a:t>
            </a:r>
            <a:r>
              <a:rPr lang="en-US" sz="2800" b="1" err="1">
                <a:solidFill>
                  <a:srgbClr val="FFFFFF"/>
                </a:solidFill>
              </a:rPr>
              <a:t>gì</a:t>
            </a:r>
            <a:r>
              <a:rPr lang="en-US" sz="2800" b="1">
                <a:solidFill>
                  <a:srgbClr val="FFFFFF"/>
                </a:solidFill>
              </a:rPr>
              <a:t>?</a:t>
            </a:r>
          </a:p>
          <a:p>
            <a:endParaRPr lang="en-US" sz="2800" b="1">
              <a:solidFill>
                <a:srgbClr val="FFFFFF"/>
              </a:solidFill>
            </a:endParaRPr>
          </a:p>
          <a:p>
            <a:endParaRPr lang="en-US" sz="2800">
              <a:solidFill>
                <a:srgbClr val="FFFFFF"/>
              </a:solidFill>
            </a:endParaRPr>
          </a:p>
        </p:txBody>
      </p:sp>
    </p:spTree>
    <p:extLst>
      <p:ext uri="{BB962C8B-B14F-4D97-AF65-F5344CB8AC3E}">
        <p14:creationId xmlns:p14="http://schemas.microsoft.com/office/powerpoint/2010/main" val="28401121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FC7783-2630-18CD-9721-E1246E25B15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0B42480-D6A2-3CE1-4EC3-9F5002350B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822B46F4-F84F-0DF3-C9C8-267F1A4C9597}"/>
              </a:ext>
            </a:extLst>
          </p:cNvPr>
          <p:cNvSpPr txBox="1"/>
          <p:nvPr/>
        </p:nvSpPr>
        <p:spPr>
          <a:xfrm>
            <a:off x="1629521" y="110482"/>
            <a:ext cx="12364066" cy="1384995"/>
          </a:xfrm>
          <a:prstGeom prst="rect">
            <a:avLst/>
          </a:prstGeom>
          <a:noFill/>
        </p:spPr>
        <p:txBody>
          <a:bodyPr wrap="square" rtlCol="0">
            <a:spAutoFit/>
          </a:bodyPr>
          <a:lstStyle/>
          <a:p>
            <a:r>
              <a:rPr lang="en-US" sz="2800" b="1" err="1">
                <a:solidFill>
                  <a:srgbClr val="FFFFFF"/>
                </a:solidFill>
              </a:rPr>
              <a:t>Câu</a:t>
            </a:r>
            <a:r>
              <a:rPr lang="en-US" sz="2800" b="1">
                <a:solidFill>
                  <a:srgbClr val="FFFFFF"/>
                </a:solidFill>
              </a:rPr>
              <a:t> </a:t>
            </a:r>
            <a:r>
              <a:rPr lang="en-US" sz="2800" b="1" err="1">
                <a:solidFill>
                  <a:srgbClr val="FFFFFF"/>
                </a:solidFill>
              </a:rPr>
              <a:t>hỏi</a:t>
            </a:r>
            <a:r>
              <a:rPr lang="en-US" sz="2800" b="1">
                <a:solidFill>
                  <a:srgbClr val="FFFFFF"/>
                </a:solidFill>
              </a:rPr>
              <a:t>: </a:t>
            </a:r>
            <a:r>
              <a:rPr lang="en-US" sz="2800" b="1" err="1">
                <a:solidFill>
                  <a:srgbClr val="FFFFFF"/>
                </a:solidFill>
              </a:rPr>
              <a:t>Sự</a:t>
            </a:r>
            <a:r>
              <a:rPr lang="en-US" sz="2800" b="1">
                <a:solidFill>
                  <a:srgbClr val="FFFFFF"/>
                </a:solidFill>
              </a:rPr>
              <a:t> </a:t>
            </a:r>
            <a:r>
              <a:rPr lang="en-US" sz="2800" b="1" err="1">
                <a:solidFill>
                  <a:srgbClr val="FFFFFF"/>
                </a:solidFill>
              </a:rPr>
              <a:t>khác</a:t>
            </a:r>
            <a:r>
              <a:rPr lang="en-US" sz="2800" b="1">
                <a:solidFill>
                  <a:srgbClr val="FFFFFF"/>
                </a:solidFill>
              </a:rPr>
              <a:t> </a:t>
            </a:r>
            <a:r>
              <a:rPr lang="en-US" sz="2800" b="1" err="1">
                <a:solidFill>
                  <a:srgbClr val="FFFFFF"/>
                </a:solidFill>
              </a:rPr>
              <a:t>nhau</a:t>
            </a:r>
            <a:r>
              <a:rPr lang="en-US" sz="2800" b="1">
                <a:solidFill>
                  <a:srgbClr val="FFFFFF"/>
                </a:solidFill>
              </a:rPr>
              <a:t> </a:t>
            </a:r>
            <a:r>
              <a:rPr lang="en-US" sz="2800" b="1" err="1">
                <a:solidFill>
                  <a:srgbClr val="FFFFFF"/>
                </a:solidFill>
              </a:rPr>
              <a:t>giữa</a:t>
            </a:r>
            <a:r>
              <a:rPr lang="en-US" sz="2800" b="1">
                <a:solidFill>
                  <a:srgbClr val="FFFFFF"/>
                </a:solidFill>
              </a:rPr>
              <a:t> </a:t>
            </a:r>
            <a:r>
              <a:rPr lang="en-US" sz="2800" b="1" err="1">
                <a:solidFill>
                  <a:srgbClr val="FFFFFF"/>
                </a:solidFill>
              </a:rPr>
              <a:t>giao</a:t>
            </a:r>
            <a:r>
              <a:rPr lang="en-US" sz="2800" b="1">
                <a:solidFill>
                  <a:srgbClr val="FFFFFF"/>
                </a:solidFill>
              </a:rPr>
              <a:t> </a:t>
            </a:r>
            <a:r>
              <a:rPr lang="en-US" sz="2800" b="1" err="1">
                <a:solidFill>
                  <a:srgbClr val="FFFFFF"/>
                </a:solidFill>
              </a:rPr>
              <a:t>thức</a:t>
            </a:r>
            <a:r>
              <a:rPr lang="en-US" sz="2800" b="1">
                <a:solidFill>
                  <a:srgbClr val="FFFFFF"/>
                </a:solidFill>
              </a:rPr>
              <a:t> IP </a:t>
            </a:r>
            <a:r>
              <a:rPr lang="en-US" sz="2800" b="1" err="1">
                <a:solidFill>
                  <a:srgbClr val="FFFFFF"/>
                </a:solidFill>
              </a:rPr>
              <a:t>và</a:t>
            </a:r>
            <a:r>
              <a:rPr lang="en-US" sz="2800" b="1">
                <a:solidFill>
                  <a:srgbClr val="FFFFFF"/>
                </a:solidFill>
              </a:rPr>
              <a:t> TCP </a:t>
            </a:r>
            <a:r>
              <a:rPr lang="en-US" sz="2800" b="1" err="1">
                <a:solidFill>
                  <a:srgbClr val="FFFFFF"/>
                </a:solidFill>
              </a:rPr>
              <a:t>là</a:t>
            </a:r>
            <a:r>
              <a:rPr lang="en-US" sz="2800" b="1">
                <a:solidFill>
                  <a:srgbClr val="FFFFFF"/>
                </a:solidFill>
              </a:rPr>
              <a:t> </a:t>
            </a:r>
            <a:r>
              <a:rPr lang="en-US" sz="2800" b="1" err="1">
                <a:solidFill>
                  <a:srgbClr val="FFFFFF"/>
                </a:solidFill>
              </a:rPr>
              <a:t>gì</a:t>
            </a:r>
            <a:r>
              <a:rPr lang="en-US" sz="2800" b="1">
                <a:solidFill>
                  <a:srgbClr val="FFFFFF"/>
                </a:solidFill>
              </a:rPr>
              <a:t>?</a:t>
            </a:r>
          </a:p>
          <a:p>
            <a:endParaRPr lang="en-US" sz="2800" b="1">
              <a:solidFill>
                <a:srgbClr val="FFFFFF"/>
              </a:solidFill>
            </a:endParaRPr>
          </a:p>
          <a:p>
            <a:endParaRPr lang="en-US" sz="2800">
              <a:solidFill>
                <a:srgbClr val="FFFFFF"/>
              </a:solidFill>
            </a:endParaRPr>
          </a:p>
        </p:txBody>
      </p:sp>
      <p:sp>
        <p:nvSpPr>
          <p:cNvPr id="2" name="TextBox 1">
            <a:extLst>
              <a:ext uri="{FF2B5EF4-FFF2-40B4-BE49-F238E27FC236}">
                <a16:creationId xmlns:a16="http://schemas.microsoft.com/office/drawing/2014/main" id="{C11A8F3D-6DB4-9FCD-6089-2D09D21DD140}"/>
              </a:ext>
            </a:extLst>
          </p:cNvPr>
          <p:cNvSpPr txBox="1"/>
          <p:nvPr/>
        </p:nvSpPr>
        <p:spPr>
          <a:xfrm>
            <a:off x="5123683" y="673937"/>
            <a:ext cx="972317" cy="461665"/>
          </a:xfrm>
          <a:prstGeom prst="rect">
            <a:avLst/>
          </a:prstGeom>
          <a:noFill/>
        </p:spPr>
        <p:txBody>
          <a:bodyPr wrap="none" rtlCol="0">
            <a:spAutoFit/>
          </a:bodyPr>
          <a:lstStyle/>
          <a:p>
            <a:r>
              <a:rPr lang="en-US" sz="2400" err="1">
                <a:solidFill>
                  <a:srgbClr val="FFFFFF"/>
                </a:solidFill>
              </a:rPr>
              <a:t>Trả</a:t>
            </a:r>
            <a:r>
              <a:rPr lang="en-US" sz="2400">
                <a:solidFill>
                  <a:srgbClr val="FFFFFF"/>
                </a:solidFill>
              </a:rPr>
              <a:t> </a:t>
            </a:r>
            <a:r>
              <a:rPr lang="en-US" sz="2400" err="1">
                <a:solidFill>
                  <a:srgbClr val="FFFFFF"/>
                </a:solidFill>
              </a:rPr>
              <a:t>lời</a:t>
            </a:r>
            <a:endParaRPr lang="en-US" sz="2400">
              <a:solidFill>
                <a:srgbClr val="FFFFFF"/>
              </a:solidFill>
            </a:endParaRPr>
          </a:p>
        </p:txBody>
      </p:sp>
      <p:sp>
        <p:nvSpPr>
          <p:cNvPr id="5" name="TextBox 4">
            <a:extLst>
              <a:ext uri="{FF2B5EF4-FFF2-40B4-BE49-F238E27FC236}">
                <a16:creationId xmlns:a16="http://schemas.microsoft.com/office/drawing/2014/main" id="{CB359954-7E7C-25AD-47B0-E7ED6EFB517D}"/>
              </a:ext>
            </a:extLst>
          </p:cNvPr>
          <p:cNvSpPr txBox="1"/>
          <p:nvPr/>
        </p:nvSpPr>
        <p:spPr>
          <a:xfrm>
            <a:off x="718458" y="1396859"/>
            <a:ext cx="10518938" cy="1908215"/>
          </a:xfrm>
          <a:prstGeom prst="rect">
            <a:avLst/>
          </a:prstGeom>
          <a:noFill/>
        </p:spPr>
        <p:txBody>
          <a:bodyPr wrap="square" rtlCol="0">
            <a:spAutoFit/>
          </a:bodyPr>
          <a:lstStyle/>
          <a:p>
            <a:r>
              <a:rPr lang="en-US" sz="2000" b="1">
                <a:solidFill>
                  <a:srgbClr val="FFFFFF"/>
                </a:solidFill>
              </a:rPr>
              <a:t>IP (Internet Protocol):</a:t>
            </a:r>
            <a:endParaRPr lang="en-US" sz="2000">
              <a:solidFill>
                <a:srgbClr val="FFFFFF"/>
              </a:solidFill>
            </a:endParaRPr>
          </a:p>
          <a:p>
            <a:pPr lvl="0"/>
            <a:r>
              <a:rPr lang="en-US" sz="2000">
                <a:solidFill>
                  <a:srgbClr val="FFFFFF"/>
                </a:solidFill>
              </a:rPr>
              <a:t>- </a:t>
            </a:r>
            <a:r>
              <a:rPr lang="en-US" sz="2000" err="1">
                <a:solidFill>
                  <a:srgbClr val="FFFFFF"/>
                </a:solidFill>
              </a:rPr>
              <a:t>Là</a:t>
            </a:r>
            <a:r>
              <a:rPr lang="en-US" sz="2000">
                <a:solidFill>
                  <a:srgbClr val="FFFFFF"/>
                </a:solidFill>
              </a:rPr>
              <a:t> </a:t>
            </a:r>
            <a:r>
              <a:rPr lang="en-US" sz="2000" err="1">
                <a:solidFill>
                  <a:srgbClr val="FFFFFF"/>
                </a:solidFill>
              </a:rPr>
              <a:t>giao</a:t>
            </a:r>
            <a:r>
              <a:rPr lang="en-US" sz="2000">
                <a:solidFill>
                  <a:srgbClr val="FFFFFF"/>
                </a:solidFill>
              </a:rPr>
              <a:t> </a:t>
            </a:r>
            <a:r>
              <a:rPr lang="en-US" sz="2000" err="1">
                <a:solidFill>
                  <a:srgbClr val="FFFFFF"/>
                </a:solidFill>
              </a:rPr>
              <a:t>thức</a:t>
            </a:r>
            <a:r>
              <a:rPr lang="en-US" sz="2000">
                <a:solidFill>
                  <a:srgbClr val="FFFFFF"/>
                </a:solidFill>
              </a:rPr>
              <a:t> </a:t>
            </a:r>
            <a:r>
              <a:rPr lang="en-US" sz="2000" err="1">
                <a:solidFill>
                  <a:srgbClr val="FFFFFF"/>
                </a:solidFill>
              </a:rPr>
              <a:t>định</a:t>
            </a:r>
            <a:r>
              <a:rPr lang="en-US" sz="2000">
                <a:solidFill>
                  <a:srgbClr val="FFFFFF"/>
                </a:solidFill>
              </a:rPr>
              <a:t> </a:t>
            </a:r>
            <a:r>
              <a:rPr lang="en-US" sz="2000" err="1">
                <a:solidFill>
                  <a:srgbClr val="FFFFFF"/>
                </a:solidFill>
              </a:rPr>
              <a:t>địa</a:t>
            </a:r>
            <a:r>
              <a:rPr lang="en-US" sz="2000">
                <a:solidFill>
                  <a:srgbClr val="FFFFFF"/>
                </a:solidFill>
              </a:rPr>
              <a:t> </a:t>
            </a:r>
            <a:r>
              <a:rPr lang="en-US" sz="2000" err="1">
                <a:solidFill>
                  <a:srgbClr val="FFFFFF"/>
                </a:solidFill>
              </a:rPr>
              <a:t>chỉ</a:t>
            </a:r>
            <a:r>
              <a:rPr lang="en-US" sz="2000">
                <a:solidFill>
                  <a:srgbClr val="FFFFFF"/>
                </a:solidFill>
              </a:rPr>
              <a:t> </a:t>
            </a:r>
            <a:r>
              <a:rPr lang="en-US" sz="2000" err="1">
                <a:solidFill>
                  <a:srgbClr val="FFFFFF"/>
                </a:solidFill>
              </a:rPr>
              <a:t>và</a:t>
            </a:r>
            <a:r>
              <a:rPr lang="en-US" sz="2000">
                <a:solidFill>
                  <a:srgbClr val="FFFFFF"/>
                </a:solidFill>
              </a:rPr>
              <a:t> </a:t>
            </a:r>
            <a:r>
              <a:rPr lang="en-US" sz="2000" err="1">
                <a:solidFill>
                  <a:srgbClr val="FFFFFF"/>
                </a:solidFill>
              </a:rPr>
              <a:t>định</a:t>
            </a:r>
            <a:r>
              <a:rPr lang="en-US" sz="2000">
                <a:solidFill>
                  <a:srgbClr val="FFFFFF"/>
                </a:solidFill>
              </a:rPr>
              <a:t> </a:t>
            </a:r>
            <a:r>
              <a:rPr lang="en-US" sz="2000" err="1">
                <a:solidFill>
                  <a:srgbClr val="FFFFFF"/>
                </a:solidFill>
              </a:rPr>
              <a:t>tuyến</a:t>
            </a:r>
            <a:r>
              <a:rPr lang="en-US" sz="2000">
                <a:solidFill>
                  <a:srgbClr val="FFFFFF"/>
                </a:solidFill>
              </a:rPr>
              <a:t> </a:t>
            </a:r>
            <a:r>
              <a:rPr lang="en-US" sz="2000" err="1">
                <a:solidFill>
                  <a:srgbClr val="FFFFFF"/>
                </a:solidFill>
              </a:rPr>
              <a:t>gói</a:t>
            </a:r>
            <a:r>
              <a:rPr lang="en-US" sz="2000">
                <a:solidFill>
                  <a:srgbClr val="FFFFFF"/>
                </a:solidFill>
              </a:rPr>
              <a:t> tin </a:t>
            </a:r>
            <a:r>
              <a:rPr lang="en-US" sz="2000" err="1">
                <a:solidFill>
                  <a:srgbClr val="FFFFFF"/>
                </a:solidFill>
              </a:rPr>
              <a:t>trong</a:t>
            </a:r>
            <a:r>
              <a:rPr lang="en-US" sz="2000">
                <a:solidFill>
                  <a:srgbClr val="FFFFFF"/>
                </a:solidFill>
              </a:rPr>
              <a:t> </a:t>
            </a:r>
            <a:r>
              <a:rPr lang="en-US" sz="2000" err="1">
                <a:solidFill>
                  <a:srgbClr val="FFFFFF"/>
                </a:solidFill>
              </a:rPr>
              <a:t>mạng</a:t>
            </a:r>
            <a:r>
              <a:rPr lang="en-US" sz="2000">
                <a:solidFill>
                  <a:srgbClr val="FFFFFF"/>
                </a:solidFill>
              </a:rPr>
              <a:t>.</a:t>
            </a:r>
          </a:p>
          <a:p>
            <a:pPr lvl="0"/>
            <a:r>
              <a:rPr lang="en-US" sz="2000">
                <a:solidFill>
                  <a:srgbClr val="FFFFFF"/>
                </a:solidFill>
              </a:rPr>
              <a:t>- </a:t>
            </a:r>
            <a:r>
              <a:rPr lang="en-US" sz="2000" err="1">
                <a:solidFill>
                  <a:srgbClr val="FFFFFF"/>
                </a:solidFill>
              </a:rPr>
              <a:t>Hoạt</a:t>
            </a:r>
            <a:r>
              <a:rPr lang="en-US" sz="2000">
                <a:solidFill>
                  <a:srgbClr val="FFFFFF"/>
                </a:solidFill>
              </a:rPr>
              <a:t> </a:t>
            </a:r>
            <a:r>
              <a:rPr lang="en-US" sz="2000" err="1">
                <a:solidFill>
                  <a:srgbClr val="FFFFFF"/>
                </a:solidFill>
              </a:rPr>
              <a:t>động</a:t>
            </a:r>
            <a:r>
              <a:rPr lang="en-US" sz="2000">
                <a:solidFill>
                  <a:srgbClr val="FFFFFF"/>
                </a:solidFill>
              </a:rPr>
              <a:t> </a:t>
            </a:r>
            <a:r>
              <a:rPr lang="en-US" sz="2000" err="1">
                <a:solidFill>
                  <a:srgbClr val="FFFFFF"/>
                </a:solidFill>
              </a:rPr>
              <a:t>theo</a:t>
            </a:r>
            <a:r>
              <a:rPr lang="en-US" sz="2000">
                <a:solidFill>
                  <a:srgbClr val="FFFFFF"/>
                </a:solidFill>
              </a:rPr>
              <a:t> </a:t>
            </a:r>
            <a:r>
              <a:rPr lang="en-US" sz="2000" err="1">
                <a:solidFill>
                  <a:srgbClr val="FFFFFF"/>
                </a:solidFill>
              </a:rPr>
              <a:t>kiểu</a:t>
            </a:r>
            <a:r>
              <a:rPr lang="en-US" sz="2000">
                <a:solidFill>
                  <a:srgbClr val="FFFFFF"/>
                </a:solidFill>
              </a:rPr>
              <a:t> </a:t>
            </a:r>
            <a:r>
              <a:rPr lang="en-US" sz="2000" i="1">
                <a:solidFill>
                  <a:srgbClr val="FFFFFF"/>
                </a:solidFill>
              </a:rPr>
              <a:t>connectionless</a:t>
            </a:r>
            <a:r>
              <a:rPr lang="en-US" sz="2000">
                <a:solidFill>
                  <a:srgbClr val="FFFFFF"/>
                </a:solidFill>
              </a:rPr>
              <a:t> (</a:t>
            </a:r>
            <a:r>
              <a:rPr lang="en-US" sz="2000" err="1">
                <a:solidFill>
                  <a:srgbClr val="FFFFFF"/>
                </a:solidFill>
              </a:rPr>
              <a:t>không</a:t>
            </a:r>
            <a:r>
              <a:rPr lang="en-US" sz="2000">
                <a:solidFill>
                  <a:srgbClr val="FFFFFF"/>
                </a:solidFill>
              </a:rPr>
              <a:t> </a:t>
            </a:r>
            <a:r>
              <a:rPr lang="en-US" sz="2000" err="1">
                <a:solidFill>
                  <a:srgbClr val="FFFFFF"/>
                </a:solidFill>
              </a:rPr>
              <a:t>cần</a:t>
            </a:r>
            <a:r>
              <a:rPr lang="en-US" sz="2000">
                <a:solidFill>
                  <a:srgbClr val="FFFFFF"/>
                </a:solidFill>
              </a:rPr>
              <a:t> </a:t>
            </a:r>
            <a:r>
              <a:rPr lang="en-US" sz="2000" err="1">
                <a:solidFill>
                  <a:srgbClr val="FFFFFF"/>
                </a:solidFill>
              </a:rPr>
              <a:t>thiết</a:t>
            </a:r>
            <a:r>
              <a:rPr lang="en-US" sz="2000">
                <a:solidFill>
                  <a:srgbClr val="FFFFFF"/>
                </a:solidFill>
              </a:rPr>
              <a:t> </a:t>
            </a:r>
            <a:r>
              <a:rPr lang="en-US" sz="2000" err="1">
                <a:solidFill>
                  <a:srgbClr val="FFFFFF"/>
                </a:solidFill>
              </a:rPr>
              <a:t>lập</a:t>
            </a:r>
            <a:r>
              <a:rPr lang="en-US" sz="2000">
                <a:solidFill>
                  <a:srgbClr val="FFFFFF"/>
                </a:solidFill>
              </a:rPr>
              <a:t> </a:t>
            </a:r>
            <a:r>
              <a:rPr lang="en-US" sz="2000" err="1">
                <a:solidFill>
                  <a:srgbClr val="FFFFFF"/>
                </a:solidFill>
              </a:rPr>
              <a:t>kết</a:t>
            </a:r>
            <a:r>
              <a:rPr lang="en-US" sz="2000">
                <a:solidFill>
                  <a:srgbClr val="FFFFFF"/>
                </a:solidFill>
              </a:rPr>
              <a:t> </a:t>
            </a:r>
            <a:r>
              <a:rPr lang="en-US" sz="2000" err="1">
                <a:solidFill>
                  <a:srgbClr val="FFFFFF"/>
                </a:solidFill>
              </a:rPr>
              <a:t>nối</a:t>
            </a:r>
            <a:r>
              <a:rPr lang="en-US" sz="2000">
                <a:solidFill>
                  <a:srgbClr val="FFFFFF"/>
                </a:solidFill>
              </a:rPr>
              <a:t>).</a:t>
            </a:r>
          </a:p>
          <a:p>
            <a:pPr lvl="0"/>
            <a:r>
              <a:rPr lang="en-US" sz="2000">
                <a:solidFill>
                  <a:srgbClr val="FFFFFF"/>
                </a:solidFill>
              </a:rPr>
              <a:t>- </a:t>
            </a:r>
            <a:r>
              <a:rPr lang="en-US" sz="2000" err="1">
                <a:solidFill>
                  <a:srgbClr val="FFFFFF"/>
                </a:solidFill>
              </a:rPr>
              <a:t>Không</a:t>
            </a:r>
            <a:r>
              <a:rPr lang="en-US" sz="2000">
                <a:solidFill>
                  <a:srgbClr val="FFFFFF"/>
                </a:solidFill>
              </a:rPr>
              <a:t> </a:t>
            </a:r>
            <a:r>
              <a:rPr lang="en-US" sz="2000" err="1">
                <a:solidFill>
                  <a:srgbClr val="FFFFFF"/>
                </a:solidFill>
              </a:rPr>
              <a:t>đảm</a:t>
            </a:r>
            <a:r>
              <a:rPr lang="en-US" sz="2000">
                <a:solidFill>
                  <a:srgbClr val="FFFFFF"/>
                </a:solidFill>
              </a:rPr>
              <a:t> </a:t>
            </a:r>
            <a:r>
              <a:rPr lang="en-US" sz="2000" err="1">
                <a:solidFill>
                  <a:srgbClr val="FFFFFF"/>
                </a:solidFill>
              </a:rPr>
              <a:t>bảo</a:t>
            </a:r>
            <a:r>
              <a:rPr lang="en-US" sz="2000">
                <a:solidFill>
                  <a:srgbClr val="FFFFFF"/>
                </a:solidFill>
              </a:rPr>
              <a:t> </a:t>
            </a:r>
            <a:r>
              <a:rPr lang="en-US" sz="2000" err="1">
                <a:solidFill>
                  <a:srgbClr val="FFFFFF"/>
                </a:solidFill>
              </a:rPr>
              <a:t>gói</a:t>
            </a:r>
            <a:r>
              <a:rPr lang="en-US" sz="2000">
                <a:solidFill>
                  <a:srgbClr val="FFFFFF"/>
                </a:solidFill>
              </a:rPr>
              <a:t> tin </a:t>
            </a:r>
            <a:r>
              <a:rPr lang="en-US" sz="2000" err="1">
                <a:solidFill>
                  <a:srgbClr val="FFFFFF"/>
                </a:solidFill>
              </a:rPr>
              <a:t>đến</a:t>
            </a:r>
            <a:r>
              <a:rPr lang="en-US" sz="2000">
                <a:solidFill>
                  <a:srgbClr val="FFFFFF"/>
                </a:solidFill>
              </a:rPr>
              <a:t> </a:t>
            </a:r>
            <a:r>
              <a:rPr lang="en-US" sz="2000" err="1">
                <a:solidFill>
                  <a:srgbClr val="FFFFFF"/>
                </a:solidFill>
              </a:rPr>
              <a:t>nơi</a:t>
            </a:r>
            <a:r>
              <a:rPr lang="en-US" sz="2000">
                <a:solidFill>
                  <a:srgbClr val="FFFFFF"/>
                </a:solidFill>
              </a:rPr>
              <a:t> </a:t>
            </a:r>
            <a:r>
              <a:rPr lang="en-US" sz="2000" err="1">
                <a:solidFill>
                  <a:srgbClr val="FFFFFF"/>
                </a:solidFill>
              </a:rPr>
              <a:t>đầy</a:t>
            </a:r>
            <a:r>
              <a:rPr lang="en-US" sz="2000">
                <a:solidFill>
                  <a:srgbClr val="FFFFFF"/>
                </a:solidFill>
              </a:rPr>
              <a:t> </a:t>
            </a:r>
            <a:r>
              <a:rPr lang="en-US" sz="2000" err="1">
                <a:solidFill>
                  <a:srgbClr val="FFFFFF"/>
                </a:solidFill>
              </a:rPr>
              <a:t>đủ</a:t>
            </a:r>
            <a:r>
              <a:rPr lang="en-US" sz="2000">
                <a:solidFill>
                  <a:srgbClr val="FFFFFF"/>
                </a:solidFill>
              </a:rPr>
              <a:t> </a:t>
            </a:r>
            <a:r>
              <a:rPr lang="en-US" sz="2000" err="1">
                <a:solidFill>
                  <a:srgbClr val="FFFFFF"/>
                </a:solidFill>
              </a:rPr>
              <a:t>hoặc</a:t>
            </a:r>
            <a:r>
              <a:rPr lang="en-US" sz="2000">
                <a:solidFill>
                  <a:srgbClr val="FFFFFF"/>
                </a:solidFill>
              </a:rPr>
              <a:t> </a:t>
            </a:r>
            <a:r>
              <a:rPr lang="en-US" sz="2000" err="1">
                <a:solidFill>
                  <a:srgbClr val="FFFFFF"/>
                </a:solidFill>
              </a:rPr>
              <a:t>đúng</a:t>
            </a:r>
            <a:r>
              <a:rPr lang="en-US" sz="2000">
                <a:solidFill>
                  <a:srgbClr val="FFFFFF"/>
                </a:solidFill>
              </a:rPr>
              <a:t> </a:t>
            </a:r>
            <a:r>
              <a:rPr lang="en-US" sz="2000" err="1">
                <a:solidFill>
                  <a:srgbClr val="FFFFFF"/>
                </a:solidFill>
              </a:rPr>
              <a:t>thứ</a:t>
            </a:r>
            <a:r>
              <a:rPr lang="en-US" sz="2000">
                <a:solidFill>
                  <a:srgbClr val="FFFFFF"/>
                </a:solidFill>
              </a:rPr>
              <a:t> </a:t>
            </a:r>
            <a:r>
              <a:rPr lang="en-US" sz="2000" err="1">
                <a:solidFill>
                  <a:srgbClr val="FFFFFF"/>
                </a:solidFill>
              </a:rPr>
              <a:t>tự</a:t>
            </a:r>
            <a:r>
              <a:rPr lang="en-US" sz="2000">
                <a:solidFill>
                  <a:srgbClr val="FFFFFF"/>
                </a:solidFill>
              </a:rPr>
              <a:t>.</a:t>
            </a:r>
          </a:p>
          <a:p>
            <a:pPr lvl="0"/>
            <a:r>
              <a:rPr lang="en-US" sz="2000" err="1">
                <a:solidFill>
                  <a:srgbClr val="FFFFFF"/>
                </a:solidFill>
              </a:rPr>
              <a:t>Ví</a:t>
            </a:r>
            <a:r>
              <a:rPr lang="en-US" sz="2000">
                <a:solidFill>
                  <a:srgbClr val="FFFFFF"/>
                </a:solidFill>
              </a:rPr>
              <a:t> </a:t>
            </a:r>
            <a:r>
              <a:rPr lang="en-US" sz="2000" err="1">
                <a:solidFill>
                  <a:srgbClr val="FFFFFF"/>
                </a:solidFill>
              </a:rPr>
              <a:t>dụ</a:t>
            </a:r>
            <a:r>
              <a:rPr lang="en-US" sz="2000">
                <a:solidFill>
                  <a:srgbClr val="FFFFFF"/>
                </a:solidFill>
              </a:rPr>
              <a:t>: IP </a:t>
            </a:r>
            <a:r>
              <a:rPr lang="en-US" sz="2000" err="1">
                <a:solidFill>
                  <a:srgbClr val="FFFFFF"/>
                </a:solidFill>
              </a:rPr>
              <a:t>giống</a:t>
            </a:r>
            <a:r>
              <a:rPr lang="en-US" sz="2000">
                <a:solidFill>
                  <a:srgbClr val="FFFFFF"/>
                </a:solidFill>
              </a:rPr>
              <a:t> </a:t>
            </a:r>
            <a:r>
              <a:rPr lang="en-US" sz="2000" err="1">
                <a:solidFill>
                  <a:srgbClr val="FFFFFF"/>
                </a:solidFill>
              </a:rPr>
              <a:t>như</a:t>
            </a:r>
            <a:r>
              <a:rPr lang="en-US" sz="2000">
                <a:solidFill>
                  <a:srgbClr val="FFFFFF"/>
                </a:solidFill>
              </a:rPr>
              <a:t> </a:t>
            </a:r>
            <a:r>
              <a:rPr lang="en-US" sz="2000" err="1">
                <a:solidFill>
                  <a:srgbClr val="FFFFFF"/>
                </a:solidFill>
              </a:rPr>
              <a:t>việc</a:t>
            </a:r>
            <a:r>
              <a:rPr lang="en-US" sz="2000">
                <a:solidFill>
                  <a:srgbClr val="FFFFFF"/>
                </a:solidFill>
              </a:rPr>
              <a:t> </a:t>
            </a:r>
            <a:r>
              <a:rPr lang="en-US" sz="2000" err="1">
                <a:solidFill>
                  <a:srgbClr val="FFFFFF"/>
                </a:solidFill>
              </a:rPr>
              <a:t>ghi</a:t>
            </a:r>
            <a:r>
              <a:rPr lang="en-US" sz="2000">
                <a:solidFill>
                  <a:srgbClr val="FFFFFF"/>
                </a:solidFill>
              </a:rPr>
              <a:t> </a:t>
            </a:r>
            <a:r>
              <a:rPr lang="en-US" sz="2000" err="1">
                <a:solidFill>
                  <a:srgbClr val="FFFFFF"/>
                </a:solidFill>
              </a:rPr>
              <a:t>địa</a:t>
            </a:r>
            <a:r>
              <a:rPr lang="en-US" sz="2000">
                <a:solidFill>
                  <a:srgbClr val="FFFFFF"/>
                </a:solidFill>
              </a:rPr>
              <a:t> </a:t>
            </a:r>
            <a:r>
              <a:rPr lang="en-US" sz="2000" err="1">
                <a:solidFill>
                  <a:srgbClr val="FFFFFF"/>
                </a:solidFill>
              </a:rPr>
              <a:t>chỉ</a:t>
            </a:r>
            <a:r>
              <a:rPr lang="en-US" sz="2000">
                <a:solidFill>
                  <a:srgbClr val="FFFFFF"/>
                </a:solidFill>
              </a:rPr>
              <a:t> </a:t>
            </a:r>
            <a:r>
              <a:rPr lang="en-US" sz="2000" err="1">
                <a:solidFill>
                  <a:srgbClr val="FFFFFF"/>
                </a:solidFill>
              </a:rPr>
              <a:t>trên</a:t>
            </a:r>
            <a:r>
              <a:rPr lang="en-US" sz="2000">
                <a:solidFill>
                  <a:srgbClr val="FFFFFF"/>
                </a:solidFill>
              </a:rPr>
              <a:t> </a:t>
            </a:r>
            <a:r>
              <a:rPr lang="en-US" sz="2000" err="1">
                <a:solidFill>
                  <a:srgbClr val="FFFFFF"/>
                </a:solidFill>
              </a:rPr>
              <a:t>phong</a:t>
            </a:r>
            <a:r>
              <a:rPr lang="en-US" sz="2000">
                <a:solidFill>
                  <a:srgbClr val="FFFFFF"/>
                </a:solidFill>
              </a:rPr>
              <a:t> </a:t>
            </a:r>
            <a:r>
              <a:rPr lang="en-US" sz="2000" err="1">
                <a:solidFill>
                  <a:srgbClr val="FFFFFF"/>
                </a:solidFill>
              </a:rPr>
              <a:t>bì</a:t>
            </a:r>
            <a:r>
              <a:rPr lang="en-US" sz="2000">
                <a:solidFill>
                  <a:srgbClr val="FFFFFF"/>
                </a:solidFill>
              </a:rPr>
              <a:t> </a:t>
            </a:r>
            <a:r>
              <a:rPr lang="en-US" sz="2000" err="1">
                <a:solidFill>
                  <a:srgbClr val="FFFFFF"/>
                </a:solidFill>
              </a:rPr>
              <a:t>thư</a:t>
            </a:r>
            <a:r>
              <a:rPr lang="en-US" sz="2000">
                <a:solidFill>
                  <a:srgbClr val="FFFFFF"/>
                </a:solidFill>
              </a:rPr>
              <a:t> </a:t>
            </a:r>
            <a:r>
              <a:rPr lang="en-US" sz="2000" err="1">
                <a:solidFill>
                  <a:srgbClr val="FFFFFF"/>
                </a:solidFill>
              </a:rPr>
              <a:t>để</a:t>
            </a:r>
            <a:r>
              <a:rPr lang="en-US" sz="2000">
                <a:solidFill>
                  <a:srgbClr val="FFFFFF"/>
                </a:solidFill>
              </a:rPr>
              <a:t> </a:t>
            </a:r>
            <a:r>
              <a:rPr lang="en-US" sz="2000" err="1">
                <a:solidFill>
                  <a:srgbClr val="FFFFFF"/>
                </a:solidFill>
              </a:rPr>
              <a:t>bưu</a:t>
            </a:r>
            <a:r>
              <a:rPr lang="en-US" sz="2000">
                <a:solidFill>
                  <a:srgbClr val="FFFFFF"/>
                </a:solidFill>
              </a:rPr>
              <a:t> </a:t>
            </a:r>
            <a:r>
              <a:rPr lang="en-US" sz="2000" err="1">
                <a:solidFill>
                  <a:srgbClr val="FFFFFF"/>
                </a:solidFill>
              </a:rPr>
              <a:t>điện</a:t>
            </a:r>
            <a:r>
              <a:rPr lang="en-US" sz="2000">
                <a:solidFill>
                  <a:srgbClr val="FFFFFF"/>
                </a:solidFill>
              </a:rPr>
              <a:t> </a:t>
            </a:r>
            <a:r>
              <a:rPr lang="en-US" sz="2000" err="1">
                <a:solidFill>
                  <a:srgbClr val="FFFFFF"/>
                </a:solidFill>
              </a:rPr>
              <a:t>chuyển</a:t>
            </a:r>
            <a:r>
              <a:rPr lang="en-US" sz="2000">
                <a:solidFill>
                  <a:srgbClr val="FFFFFF"/>
                </a:solidFill>
              </a:rPr>
              <a:t> </a:t>
            </a:r>
            <a:r>
              <a:rPr lang="en-US" sz="2000" err="1">
                <a:solidFill>
                  <a:srgbClr val="FFFFFF"/>
                </a:solidFill>
              </a:rPr>
              <a:t>đi</a:t>
            </a:r>
            <a:r>
              <a:rPr lang="en-US" sz="2000">
                <a:solidFill>
                  <a:srgbClr val="FFFFFF"/>
                </a:solidFill>
              </a:rPr>
              <a:t>.</a:t>
            </a:r>
          </a:p>
          <a:p>
            <a:endParaRPr lang="en-US"/>
          </a:p>
        </p:txBody>
      </p:sp>
      <p:sp>
        <p:nvSpPr>
          <p:cNvPr id="6" name="TextBox 5">
            <a:extLst>
              <a:ext uri="{FF2B5EF4-FFF2-40B4-BE49-F238E27FC236}">
                <a16:creationId xmlns:a16="http://schemas.microsoft.com/office/drawing/2014/main" id="{94A4DC62-0408-C9CE-7659-B0EB29A2AF28}"/>
              </a:ext>
            </a:extLst>
          </p:cNvPr>
          <p:cNvSpPr txBox="1"/>
          <p:nvPr/>
        </p:nvSpPr>
        <p:spPr>
          <a:xfrm>
            <a:off x="718458" y="3326449"/>
            <a:ext cx="11164851" cy="1908215"/>
          </a:xfrm>
          <a:prstGeom prst="rect">
            <a:avLst/>
          </a:prstGeom>
          <a:noFill/>
        </p:spPr>
        <p:txBody>
          <a:bodyPr wrap="none" rtlCol="0">
            <a:spAutoFit/>
          </a:bodyPr>
          <a:lstStyle/>
          <a:p>
            <a:r>
              <a:rPr lang="en-US" sz="2000" b="1">
                <a:solidFill>
                  <a:srgbClr val="FFFFFF"/>
                </a:solidFill>
              </a:rPr>
              <a:t>TCP (Transmission Control Protocol):</a:t>
            </a:r>
            <a:endParaRPr lang="en-US" sz="2000">
              <a:solidFill>
                <a:srgbClr val="FFFFFF"/>
              </a:solidFill>
            </a:endParaRPr>
          </a:p>
          <a:p>
            <a:pPr lvl="0"/>
            <a:r>
              <a:rPr lang="en-US" sz="2000">
                <a:solidFill>
                  <a:srgbClr val="FFFFFF"/>
                </a:solidFill>
              </a:rPr>
              <a:t>- </a:t>
            </a:r>
            <a:r>
              <a:rPr lang="en-US" sz="2000" err="1">
                <a:solidFill>
                  <a:srgbClr val="FFFFFF"/>
                </a:solidFill>
              </a:rPr>
              <a:t>Là</a:t>
            </a:r>
            <a:r>
              <a:rPr lang="en-US" sz="2000">
                <a:solidFill>
                  <a:srgbClr val="FFFFFF"/>
                </a:solidFill>
              </a:rPr>
              <a:t> </a:t>
            </a:r>
            <a:r>
              <a:rPr lang="en-US" sz="2000" err="1">
                <a:solidFill>
                  <a:srgbClr val="FFFFFF"/>
                </a:solidFill>
              </a:rPr>
              <a:t>giao</a:t>
            </a:r>
            <a:r>
              <a:rPr lang="en-US" sz="2000">
                <a:solidFill>
                  <a:srgbClr val="FFFFFF"/>
                </a:solidFill>
              </a:rPr>
              <a:t> </a:t>
            </a:r>
            <a:r>
              <a:rPr lang="en-US" sz="2000" err="1">
                <a:solidFill>
                  <a:srgbClr val="FFFFFF"/>
                </a:solidFill>
              </a:rPr>
              <a:t>thức</a:t>
            </a:r>
            <a:r>
              <a:rPr lang="en-US" sz="2000">
                <a:solidFill>
                  <a:srgbClr val="FFFFFF"/>
                </a:solidFill>
              </a:rPr>
              <a:t> </a:t>
            </a:r>
            <a:r>
              <a:rPr lang="en-US" sz="2000" err="1">
                <a:solidFill>
                  <a:srgbClr val="FFFFFF"/>
                </a:solidFill>
              </a:rPr>
              <a:t>truyền</a:t>
            </a:r>
            <a:r>
              <a:rPr lang="en-US" sz="2000">
                <a:solidFill>
                  <a:srgbClr val="FFFFFF"/>
                </a:solidFill>
              </a:rPr>
              <a:t> </a:t>
            </a:r>
            <a:r>
              <a:rPr lang="en-US" sz="2000" err="1">
                <a:solidFill>
                  <a:srgbClr val="FFFFFF"/>
                </a:solidFill>
              </a:rPr>
              <a:t>dữ</a:t>
            </a:r>
            <a:r>
              <a:rPr lang="en-US" sz="2000">
                <a:solidFill>
                  <a:srgbClr val="FFFFFF"/>
                </a:solidFill>
              </a:rPr>
              <a:t> </a:t>
            </a:r>
            <a:r>
              <a:rPr lang="en-US" sz="2000" err="1">
                <a:solidFill>
                  <a:srgbClr val="FFFFFF"/>
                </a:solidFill>
              </a:rPr>
              <a:t>liệu</a:t>
            </a:r>
            <a:r>
              <a:rPr lang="en-US" sz="2000">
                <a:solidFill>
                  <a:srgbClr val="FFFFFF"/>
                </a:solidFill>
              </a:rPr>
              <a:t> tin </a:t>
            </a:r>
            <a:r>
              <a:rPr lang="en-US" sz="2000" err="1">
                <a:solidFill>
                  <a:srgbClr val="FFFFFF"/>
                </a:solidFill>
              </a:rPr>
              <a:t>cậy</a:t>
            </a:r>
            <a:r>
              <a:rPr lang="en-US" sz="2000">
                <a:solidFill>
                  <a:srgbClr val="FFFFFF"/>
                </a:solidFill>
              </a:rPr>
              <a:t>, </a:t>
            </a:r>
            <a:r>
              <a:rPr lang="en-US" sz="2000" err="1">
                <a:solidFill>
                  <a:srgbClr val="FFFFFF"/>
                </a:solidFill>
              </a:rPr>
              <a:t>đảm</a:t>
            </a:r>
            <a:r>
              <a:rPr lang="en-US" sz="2000">
                <a:solidFill>
                  <a:srgbClr val="FFFFFF"/>
                </a:solidFill>
              </a:rPr>
              <a:t> </a:t>
            </a:r>
            <a:r>
              <a:rPr lang="en-US" sz="2000" err="1">
                <a:solidFill>
                  <a:srgbClr val="FFFFFF"/>
                </a:solidFill>
              </a:rPr>
              <a:t>bảo</a:t>
            </a:r>
            <a:r>
              <a:rPr lang="en-US" sz="2000">
                <a:solidFill>
                  <a:srgbClr val="FFFFFF"/>
                </a:solidFill>
              </a:rPr>
              <a:t> </a:t>
            </a:r>
            <a:r>
              <a:rPr lang="en-US" sz="2000" err="1">
                <a:solidFill>
                  <a:srgbClr val="FFFFFF"/>
                </a:solidFill>
              </a:rPr>
              <a:t>gói</a:t>
            </a:r>
            <a:r>
              <a:rPr lang="en-US" sz="2000">
                <a:solidFill>
                  <a:srgbClr val="FFFFFF"/>
                </a:solidFill>
              </a:rPr>
              <a:t> tin </a:t>
            </a:r>
            <a:r>
              <a:rPr lang="en-US" sz="2000" err="1">
                <a:solidFill>
                  <a:srgbClr val="FFFFFF"/>
                </a:solidFill>
              </a:rPr>
              <a:t>đến</a:t>
            </a:r>
            <a:r>
              <a:rPr lang="en-US" sz="2000">
                <a:solidFill>
                  <a:srgbClr val="FFFFFF"/>
                </a:solidFill>
              </a:rPr>
              <a:t> </a:t>
            </a:r>
            <a:r>
              <a:rPr lang="en-US" sz="2000" err="1">
                <a:solidFill>
                  <a:srgbClr val="FFFFFF"/>
                </a:solidFill>
              </a:rPr>
              <a:t>đúng</a:t>
            </a:r>
            <a:r>
              <a:rPr lang="en-US" sz="2000">
                <a:solidFill>
                  <a:srgbClr val="FFFFFF"/>
                </a:solidFill>
              </a:rPr>
              <a:t> </a:t>
            </a:r>
            <a:r>
              <a:rPr lang="en-US" sz="2000" err="1">
                <a:solidFill>
                  <a:srgbClr val="FFFFFF"/>
                </a:solidFill>
              </a:rPr>
              <a:t>thứ</a:t>
            </a:r>
            <a:r>
              <a:rPr lang="en-US" sz="2000">
                <a:solidFill>
                  <a:srgbClr val="FFFFFF"/>
                </a:solidFill>
              </a:rPr>
              <a:t> </a:t>
            </a:r>
            <a:r>
              <a:rPr lang="en-US" sz="2000" err="1">
                <a:solidFill>
                  <a:srgbClr val="FFFFFF"/>
                </a:solidFill>
              </a:rPr>
              <a:t>tự</a:t>
            </a:r>
            <a:r>
              <a:rPr lang="en-US" sz="2000">
                <a:solidFill>
                  <a:srgbClr val="FFFFFF"/>
                </a:solidFill>
              </a:rPr>
              <a:t> </a:t>
            </a:r>
            <a:r>
              <a:rPr lang="en-US" sz="2000" err="1">
                <a:solidFill>
                  <a:srgbClr val="FFFFFF"/>
                </a:solidFill>
              </a:rPr>
              <a:t>và</a:t>
            </a:r>
            <a:r>
              <a:rPr lang="en-US" sz="2000">
                <a:solidFill>
                  <a:srgbClr val="FFFFFF"/>
                </a:solidFill>
              </a:rPr>
              <a:t> </a:t>
            </a:r>
            <a:r>
              <a:rPr lang="en-US" sz="2000" err="1">
                <a:solidFill>
                  <a:srgbClr val="FFFFFF"/>
                </a:solidFill>
              </a:rPr>
              <a:t>không</a:t>
            </a:r>
            <a:r>
              <a:rPr lang="en-US" sz="2000">
                <a:solidFill>
                  <a:srgbClr val="FFFFFF"/>
                </a:solidFill>
              </a:rPr>
              <a:t> </a:t>
            </a:r>
            <a:r>
              <a:rPr lang="en-US" sz="2000" err="1">
                <a:solidFill>
                  <a:srgbClr val="FFFFFF"/>
                </a:solidFill>
              </a:rPr>
              <a:t>bị</a:t>
            </a:r>
            <a:r>
              <a:rPr lang="en-US" sz="2000">
                <a:solidFill>
                  <a:srgbClr val="FFFFFF"/>
                </a:solidFill>
              </a:rPr>
              <a:t> </a:t>
            </a:r>
            <a:r>
              <a:rPr lang="en-US" sz="2000" err="1">
                <a:solidFill>
                  <a:srgbClr val="FFFFFF"/>
                </a:solidFill>
              </a:rPr>
              <a:t>mất</a:t>
            </a:r>
            <a:r>
              <a:rPr lang="en-US" sz="2000">
                <a:solidFill>
                  <a:srgbClr val="FFFFFF"/>
                </a:solidFill>
              </a:rPr>
              <a:t>.</a:t>
            </a:r>
          </a:p>
          <a:p>
            <a:pPr lvl="0"/>
            <a:r>
              <a:rPr lang="en-US" sz="2000">
                <a:solidFill>
                  <a:srgbClr val="FFFFFF"/>
                </a:solidFill>
              </a:rPr>
              <a:t>- </a:t>
            </a:r>
            <a:r>
              <a:rPr lang="en-US" sz="2000" err="1">
                <a:solidFill>
                  <a:srgbClr val="FFFFFF"/>
                </a:solidFill>
              </a:rPr>
              <a:t>Hoạt</a:t>
            </a:r>
            <a:r>
              <a:rPr lang="en-US" sz="2000">
                <a:solidFill>
                  <a:srgbClr val="FFFFFF"/>
                </a:solidFill>
              </a:rPr>
              <a:t> </a:t>
            </a:r>
            <a:r>
              <a:rPr lang="en-US" sz="2000" err="1">
                <a:solidFill>
                  <a:srgbClr val="FFFFFF"/>
                </a:solidFill>
              </a:rPr>
              <a:t>động</a:t>
            </a:r>
            <a:r>
              <a:rPr lang="en-US" sz="2000">
                <a:solidFill>
                  <a:srgbClr val="FFFFFF"/>
                </a:solidFill>
              </a:rPr>
              <a:t> </a:t>
            </a:r>
            <a:r>
              <a:rPr lang="en-US" sz="2000" err="1">
                <a:solidFill>
                  <a:srgbClr val="FFFFFF"/>
                </a:solidFill>
              </a:rPr>
              <a:t>theo</a:t>
            </a:r>
            <a:r>
              <a:rPr lang="en-US" sz="2000">
                <a:solidFill>
                  <a:srgbClr val="FFFFFF"/>
                </a:solidFill>
              </a:rPr>
              <a:t> </a:t>
            </a:r>
            <a:r>
              <a:rPr lang="en-US" sz="2000" err="1">
                <a:solidFill>
                  <a:srgbClr val="FFFFFF"/>
                </a:solidFill>
              </a:rPr>
              <a:t>kiểu</a:t>
            </a:r>
            <a:r>
              <a:rPr lang="en-US" sz="2000">
                <a:solidFill>
                  <a:srgbClr val="FFFFFF"/>
                </a:solidFill>
              </a:rPr>
              <a:t> </a:t>
            </a:r>
            <a:r>
              <a:rPr lang="en-US" sz="2000" i="1">
                <a:solidFill>
                  <a:srgbClr val="FFFFFF"/>
                </a:solidFill>
              </a:rPr>
              <a:t>connection-oriented</a:t>
            </a:r>
            <a:r>
              <a:rPr lang="en-US" sz="2000">
                <a:solidFill>
                  <a:srgbClr val="FFFFFF"/>
                </a:solidFill>
              </a:rPr>
              <a:t> (</a:t>
            </a:r>
            <a:r>
              <a:rPr lang="en-US" sz="2000" err="1">
                <a:solidFill>
                  <a:srgbClr val="FFFFFF"/>
                </a:solidFill>
              </a:rPr>
              <a:t>thiết</a:t>
            </a:r>
            <a:r>
              <a:rPr lang="en-US" sz="2000">
                <a:solidFill>
                  <a:srgbClr val="FFFFFF"/>
                </a:solidFill>
              </a:rPr>
              <a:t> </a:t>
            </a:r>
            <a:r>
              <a:rPr lang="en-US" sz="2000" err="1">
                <a:solidFill>
                  <a:srgbClr val="FFFFFF"/>
                </a:solidFill>
              </a:rPr>
              <a:t>lập</a:t>
            </a:r>
            <a:r>
              <a:rPr lang="en-US" sz="2000">
                <a:solidFill>
                  <a:srgbClr val="FFFFFF"/>
                </a:solidFill>
              </a:rPr>
              <a:t> </a:t>
            </a:r>
            <a:r>
              <a:rPr lang="en-US" sz="2000" err="1">
                <a:solidFill>
                  <a:srgbClr val="FFFFFF"/>
                </a:solidFill>
              </a:rPr>
              <a:t>kết</a:t>
            </a:r>
            <a:r>
              <a:rPr lang="en-US" sz="2000">
                <a:solidFill>
                  <a:srgbClr val="FFFFFF"/>
                </a:solidFill>
              </a:rPr>
              <a:t> </a:t>
            </a:r>
            <a:r>
              <a:rPr lang="en-US" sz="2000" err="1">
                <a:solidFill>
                  <a:srgbClr val="FFFFFF"/>
                </a:solidFill>
              </a:rPr>
              <a:t>nối</a:t>
            </a:r>
            <a:r>
              <a:rPr lang="en-US" sz="2000">
                <a:solidFill>
                  <a:srgbClr val="FFFFFF"/>
                </a:solidFill>
              </a:rPr>
              <a:t> </a:t>
            </a:r>
            <a:r>
              <a:rPr lang="en-US" sz="2000" err="1">
                <a:solidFill>
                  <a:srgbClr val="FFFFFF"/>
                </a:solidFill>
              </a:rPr>
              <a:t>trước</a:t>
            </a:r>
            <a:r>
              <a:rPr lang="en-US" sz="2000">
                <a:solidFill>
                  <a:srgbClr val="FFFFFF"/>
                </a:solidFill>
              </a:rPr>
              <a:t> </a:t>
            </a:r>
            <a:r>
              <a:rPr lang="en-US" sz="2000" err="1">
                <a:solidFill>
                  <a:srgbClr val="FFFFFF"/>
                </a:solidFill>
              </a:rPr>
              <a:t>khi</a:t>
            </a:r>
            <a:r>
              <a:rPr lang="en-US" sz="2000">
                <a:solidFill>
                  <a:srgbClr val="FFFFFF"/>
                </a:solidFill>
              </a:rPr>
              <a:t> </a:t>
            </a:r>
            <a:r>
              <a:rPr lang="en-US" sz="2000" err="1">
                <a:solidFill>
                  <a:srgbClr val="FFFFFF"/>
                </a:solidFill>
              </a:rPr>
              <a:t>truyền</a:t>
            </a:r>
            <a:r>
              <a:rPr lang="en-US" sz="2000">
                <a:solidFill>
                  <a:srgbClr val="FFFFFF"/>
                </a:solidFill>
              </a:rPr>
              <a:t>).</a:t>
            </a:r>
          </a:p>
          <a:p>
            <a:pPr lvl="0"/>
            <a:r>
              <a:rPr lang="en-US" sz="2000">
                <a:solidFill>
                  <a:srgbClr val="FFFFFF"/>
                </a:solidFill>
              </a:rPr>
              <a:t>- </a:t>
            </a:r>
            <a:r>
              <a:rPr lang="en-US" sz="2000" err="1">
                <a:solidFill>
                  <a:srgbClr val="FFFFFF"/>
                </a:solidFill>
              </a:rPr>
              <a:t>Có</a:t>
            </a:r>
            <a:r>
              <a:rPr lang="en-US" sz="2000">
                <a:solidFill>
                  <a:srgbClr val="FFFFFF"/>
                </a:solidFill>
              </a:rPr>
              <a:t> </a:t>
            </a:r>
            <a:r>
              <a:rPr lang="en-US" sz="2000" err="1">
                <a:solidFill>
                  <a:srgbClr val="FFFFFF"/>
                </a:solidFill>
              </a:rPr>
              <a:t>cơ</a:t>
            </a:r>
            <a:r>
              <a:rPr lang="en-US" sz="2000">
                <a:solidFill>
                  <a:srgbClr val="FFFFFF"/>
                </a:solidFill>
              </a:rPr>
              <a:t> </a:t>
            </a:r>
            <a:r>
              <a:rPr lang="en-US" sz="2000" err="1">
                <a:solidFill>
                  <a:srgbClr val="FFFFFF"/>
                </a:solidFill>
              </a:rPr>
              <a:t>chế</a:t>
            </a:r>
            <a:r>
              <a:rPr lang="en-US" sz="2000">
                <a:solidFill>
                  <a:srgbClr val="FFFFFF"/>
                </a:solidFill>
              </a:rPr>
              <a:t> </a:t>
            </a:r>
            <a:r>
              <a:rPr lang="en-US" sz="2000" err="1">
                <a:solidFill>
                  <a:srgbClr val="FFFFFF"/>
                </a:solidFill>
              </a:rPr>
              <a:t>kiểm</a:t>
            </a:r>
            <a:r>
              <a:rPr lang="en-US" sz="2000">
                <a:solidFill>
                  <a:srgbClr val="FFFFFF"/>
                </a:solidFill>
              </a:rPr>
              <a:t> </a:t>
            </a:r>
            <a:r>
              <a:rPr lang="en-US" sz="2000" err="1">
                <a:solidFill>
                  <a:srgbClr val="FFFFFF"/>
                </a:solidFill>
              </a:rPr>
              <a:t>tra</a:t>
            </a:r>
            <a:r>
              <a:rPr lang="en-US" sz="2000">
                <a:solidFill>
                  <a:srgbClr val="FFFFFF"/>
                </a:solidFill>
              </a:rPr>
              <a:t> </a:t>
            </a:r>
            <a:r>
              <a:rPr lang="en-US" sz="2000" err="1">
                <a:solidFill>
                  <a:srgbClr val="FFFFFF"/>
                </a:solidFill>
              </a:rPr>
              <a:t>lỗi</a:t>
            </a:r>
            <a:r>
              <a:rPr lang="en-US" sz="2000">
                <a:solidFill>
                  <a:srgbClr val="FFFFFF"/>
                </a:solidFill>
              </a:rPr>
              <a:t>, </a:t>
            </a:r>
            <a:r>
              <a:rPr lang="en-US" sz="2000" err="1">
                <a:solidFill>
                  <a:srgbClr val="FFFFFF"/>
                </a:solidFill>
              </a:rPr>
              <a:t>gửi</a:t>
            </a:r>
            <a:r>
              <a:rPr lang="en-US" sz="2000">
                <a:solidFill>
                  <a:srgbClr val="FFFFFF"/>
                </a:solidFill>
              </a:rPr>
              <a:t> </a:t>
            </a:r>
            <a:r>
              <a:rPr lang="en-US" sz="2000" err="1">
                <a:solidFill>
                  <a:srgbClr val="FFFFFF"/>
                </a:solidFill>
              </a:rPr>
              <a:t>lại</a:t>
            </a:r>
            <a:r>
              <a:rPr lang="en-US" sz="2000">
                <a:solidFill>
                  <a:srgbClr val="FFFFFF"/>
                </a:solidFill>
              </a:rPr>
              <a:t> </a:t>
            </a:r>
            <a:r>
              <a:rPr lang="en-US" sz="2000" err="1">
                <a:solidFill>
                  <a:srgbClr val="FFFFFF"/>
                </a:solidFill>
              </a:rPr>
              <a:t>gói</a:t>
            </a:r>
            <a:r>
              <a:rPr lang="en-US" sz="2000">
                <a:solidFill>
                  <a:srgbClr val="FFFFFF"/>
                </a:solidFill>
              </a:rPr>
              <a:t> tin </a:t>
            </a:r>
            <a:r>
              <a:rPr lang="en-US" sz="2000" err="1">
                <a:solidFill>
                  <a:srgbClr val="FFFFFF"/>
                </a:solidFill>
              </a:rPr>
              <a:t>nếu</a:t>
            </a:r>
            <a:r>
              <a:rPr lang="en-US" sz="2000">
                <a:solidFill>
                  <a:srgbClr val="FFFFFF"/>
                </a:solidFill>
              </a:rPr>
              <a:t> </a:t>
            </a:r>
            <a:r>
              <a:rPr lang="en-US" sz="2000" err="1">
                <a:solidFill>
                  <a:srgbClr val="FFFFFF"/>
                </a:solidFill>
              </a:rPr>
              <a:t>bị</a:t>
            </a:r>
            <a:r>
              <a:rPr lang="en-US" sz="2000">
                <a:solidFill>
                  <a:srgbClr val="FFFFFF"/>
                </a:solidFill>
              </a:rPr>
              <a:t> </a:t>
            </a:r>
            <a:r>
              <a:rPr lang="en-US" sz="2000" err="1">
                <a:solidFill>
                  <a:srgbClr val="FFFFFF"/>
                </a:solidFill>
              </a:rPr>
              <a:t>mất</a:t>
            </a:r>
            <a:r>
              <a:rPr lang="en-US" sz="2000">
                <a:solidFill>
                  <a:srgbClr val="FFFFFF"/>
                </a:solidFill>
              </a:rPr>
              <a:t>.</a:t>
            </a:r>
          </a:p>
          <a:p>
            <a:pPr lvl="0"/>
            <a:r>
              <a:rPr lang="en-US" sz="2000" err="1">
                <a:solidFill>
                  <a:srgbClr val="FFFFFF"/>
                </a:solidFill>
              </a:rPr>
              <a:t>Ví</a:t>
            </a:r>
            <a:r>
              <a:rPr lang="en-US" sz="2000">
                <a:solidFill>
                  <a:srgbClr val="FFFFFF"/>
                </a:solidFill>
              </a:rPr>
              <a:t> </a:t>
            </a:r>
            <a:r>
              <a:rPr lang="en-US" sz="2000" err="1">
                <a:solidFill>
                  <a:srgbClr val="FFFFFF"/>
                </a:solidFill>
              </a:rPr>
              <a:t>dụ</a:t>
            </a:r>
            <a:r>
              <a:rPr lang="en-US" sz="2000">
                <a:solidFill>
                  <a:srgbClr val="FFFFFF"/>
                </a:solidFill>
              </a:rPr>
              <a:t>: TCP </a:t>
            </a:r>
            <a:r>
              <a:rPr lang="en-US" sz="2000" err="1">
                <a:solidFill>
                  <a:srgbClr val="FFFFFF"/>
                </a:solidFill>
              </a:rPr>
              <a:t>giống</a:t>
            </a:r>
            <a:r>
              <a:rPr lang="en-US" sz="2000">
                <a:solidFill>
                  <a:srgbClr val="FFFFFF"/>
                </a:solidFill>
              </a:rPr>
              <a:t> </a:t>
            </a:r>
            <a:r>
              <a:rPr lang="en-US" sz="2000" err="1">
                <a:solidFill>
                  <a:srgbClr val="FFFFFF"/>
                </a:solidFill>
              </a:rPr>
              <a:t>như</a:t>
            </a:r>
            <a:r>
              <a:rPr lang="en-US" sz="2000">
                <a:solidFill>
                  <a:srgbClr val="FFFFFF"/>
                </a:solidFill>
              </a:rPr>
              <a:t> </a:t>
            </a:r>
            <a:r>
              <a:rPr lang="en-US" sz="2000" err="1">
                <a:solidFill>
                  <a:srgbClr val="FFFFFF"/>
                </a:solidFill>
              </a:rPr>
              <a:t>dịch</a:t>
            </a:r>
            <a:r>
              <a:rPr lang="en-US" sz="2000">
                <a:solidFill>
                  <a:srgbClr val="FFFFFF"/>
                </a:solidFill>
              </a:rPr>
              <a:t> </a:t>
            </a:r>
            <a:r>
              <a:rPr lang="en-US" sz="2000" err="1">
                <a:solidFill>
                  <a:srgbClr val="FFFFFF"/>
                </a:solidFill>
              </a:rPr>
              <a:t>vụ</a:t>
            </a:r>
            <a:r>
              <a:rPr lang="en-US" sz="2000">
                <a:solidFill>
                  <a:srgbClr val="FFFFFF"/>
                </a:solidFill>
              </a:rPr>
              <a:t> </a:t>
            </a:r>
            <a:r>
              <a:rPr lang="en-US" sz="2000" err="1">
                <a:solidFill>
                  <a:srgbClr val="FFFFFF"/>
                </a:solidFill>
              </a:rPr>
              <a:t>chuyển</a:t>
            </a:r>
            <a:r>
              <a:rPr lang="en-US" sz="2000">
                <a:solidFill>
                  <a:srgbClr val="FFFFFF"/>
                </a:solidFill>
              </a:rPr>
              <a:t> </a:t>
            </a:r>
            <a:r>
              <a:rPr lang="en-US" sz="2000" err="1">
                <a:solidFill>
                  <a:srgbClr val="FFFFFF"/>
                </a:solidFill>
              </a:rPr>
              <a:t>phát</a:t>
            </a:r>
            <a:r>
              <a:rPr lang="en-US" sz="2000">
                <a:solidFill>
                  <a:srgbClr val="FFFFFF"/>
                </a:solidFill>
              </a:rPr>
              <a:t> </a:t>
            </a:r>
            <a:r>
              <a:rPr lang="en-US" sz="2000" err="1">
                <a:solidFill>
                  <a:srgbClr val="FFFFFF"/>
                </a:solidFill>
              </a:rPr>
              <a:t>bảo</a:t>
            </a:r>
            <a:r>
              <a:rPr lang="en-US" sz="2000">
                <a:solidFill>
                  <a:srgbClr val="FFFFFF"/>
                </a:solidFill>
              </a:rPr>
              <a:t> </a:t>
            </a:r>
            <a:r>
              <a:rPr lang="en-US" sz="2000" err="1">
                <a:solidFill>
                  <a:srgbClr val="FFFFFF"/>
                </a:solidFill>
              </a:rPr>
              <a:t>đảm</a:t>
            </a:r>
            <a:r>
              <a:rPr lang="en-US" sz="2000">
                <a:solidFill>
                  <a:srgbClr val="FFFFFF"/>
                </a:solidFill>
              </a:rPr>
              <a:t>, </a:t>
            </a:r>
            <a:r>
              <a:rPr lang="en-US" sz="2000" err="1">
                <a:solidFill>
                  <a:srgbClr val="FFFFFF"/>
                </a:solidFill>
              </a:rPr>
              <a:t>kiểm</a:t>
            </a:r>
            <a:r>
              <a:rPr lang="en-US" sz="2000">
                <a:solidFill>
                  <a:srgbClr val="FFFFFF"/>
                </a:solidFill>
              </a:rPr>
              <a:t> </a:t>
            </a:r>
            <a:r>
              <a:rPr lang="en-US" sz="2000" err="1">
                <a:solidFill>
                  <a:srgbClr val="FFFFFF"/>
                </a:solidFill>
              </a:rPr>
              <a:t>tra</a:t>
            </a:r>
            <a:r>
              <a:rPr lang="en-US" sz="2000">
                <a:solidFill>
                  <a:srgbClr val="FFFFFF"/>
                </a:solidFill>
              </a:rPr>
              <a:t> </a:t>
            </a:r>
            <a:r>
              <a:rPr lang="en-US" sz="2000" err="1">
                <a:solidFill>
                  <a:srgbClr val="FFFFFF"/>
                </a:solidFill>
              </a:rPr>
              <a:t>và</a:t>
            </a:r>
            <a:r>
              <a:rPr lang="en-US" sz="2000">
                <a:solidFill>
                  <a:srgbClr val="FFFFFF"/>
                </a:solidFill>
              </a:rPr>
              <a:t> </a:t>
            </a:r>
            <a:r>
              <a:rPr lang="en-US" sz="2000" err="1">
                <a:solidFill>
                  <a:srgbClr val="FFFFFF"/>
                </a:solidFill>
              </a:rPr>
              <a:t>xác</a:t>
            </a:r>
            <a:r>
              <a:rPr lang="en-US" sz="2000">
                <a:solidFill>
                  <a:srgbClr val="FFFFFF"/>
                </a:solidFill>
              </a:rPr>
              <a:t> </a:t>
            </a:r>
            <a:r>
              <a:rPr lang="en-US" sz="2000" err="1">
                <a:solidFill>
                  <a:srgbClr val="FFFFFF"/>
                </a:solidFill>
              </a:rPr>
              <a:t>nhận</a:t>
            </a:r>
            <a:r>
              <a:rPr lang="en-US" sz="2000">
                <a:solidFill>
                  <a:srgbClr val="FFFFFF"/>
                </a:solidFill>
              </a:rPr>
              <a:t> </a:t>
            </a:r>
            <a:r>
              <a:rPr lang="en-US" sz="2000" err="1">
                <a:solidFill>
                  <a:srgbClr val="FFFFFF"/>
                </a:solidFill>
              </a:rPr>
              <a:t>thư</a:t>
            </a:r>
            <a:r>
              <a:rPr lang="en-US" sz="2000">
                <a:solidFill>
                  <a:srgbClr val="FFFFFF"/>
                </a:solidFill>
              </a:rPr>
              <a:t> </a:t>
            </a:r>
            <a:r>
              <a:rPr lang="en-US" sz="2000" err="1">
                <a:solidFill>
                  <a:srgbClr val="FFFFFF"/>
                </a:solidFill>
              </a:rPr>
              <a:t>đến</a:t>
            </a:r>
            <a:r>
              <a:rPr lang="en-US" sz="2000">
                <a:solidFill>
                  <a:srgbClr val="FFFFFF"/>
                </a:solidFill>
              </a:rPr>
              <a:t> </a:t>
            </a:r>
            <a:r>
              <a:rPr lang="en-US" sz="2000" err="1">
                <a:solidFill>
                  <a:srgbClr val="FFFFFF"/>
                </a:solidFill>
              </a:rPr>
              <a:t>tận</a:t>
            </a:r>
            <a:r>
              <a:rPr lang="en-US" sz="2000">
                <a:solidFill>
                  <a:srgbClr val="FFFFFF"/>
                </a:solidFill>
              </a:rPr>
              <a:t> </a:t>
            </a:r>
            <a:r>
              <a:rPr lang="en-US" sz="2000" err="1">
                <a:solidFill>
                  <a:srgbClr val="FFFFFF"/>
                </a:solidFill>
              </a:rPr>
              <a:t>tay</a:t>
            </a:r>
            <a:r>
              <a:rPr lang="en-US" sz="2000">
                <a:solidFill>
                  <a:srgbClr val="FFFFFF"/>
                </a:solidFill>
              </a:rPr>
              <a:t> </a:t>
            </a:r>
            <a:r>
              <a:rPr lang="en-US" sz="2000" err="1">
                <a:solidFill>
                  <a:srgbClr val="FFFFFF"/>
                </a:solidFill>
              </a:rPr>
              <a:t>người</a:t>
            </a:r>
            <a:r>
              <a:rPr lang="en-US" sz="2000">
                <a:solidFill>
                  <a:srgbClr val="FFFFFF"/>
                </a:solidFill>
              </a:rPr>
              <a:t> </a:t>
            </a:r>
            <a:r>
              <a:rPr lang="en-US" sz="2000" err="1">
                <a:solidFill>
                  <a:srgbClr val="FFFFFF"/>
                </a:solidFill>
              </a:rPr>
              <a:t>nhận</a:t>
            </a:r>
            <a:r>
              <a:rPr lang="en-US" sz="2000">
                <a:solidFill>
                  <a:srgbClr val="FFFFFF"/>
                </a:solidFill>
              </a:rPr>
              <a:t>.</a:t>
            </a:r>
          </a:p>
          <a:p>
            <a:endParaRPr lang="en-US"/>
          </a:p>
        </p:txBody>
      </p:sp>
      <p:sp>
        <p:nvSpPr>
          <p:cNvPr id="7" name="TextBox 6">
            <a:extLst>
              <a:ext uri="{FF2B5EF4-FFF2-40B4-BE49-F238E27FC236}">
                <a16:creationId xmlns:a16="http://schemas.microsoft.com/office/drawing/2014/main" id="{8FA9717B-2377-E4DF-0841-B4276F56A4F9}"/>
              </a:ext>
            </a:extLst>
          </p:cNvPr>
          <p:cNvSpPr txBox="1"/>
          <p:nvPr/>
        </p:nvSpPr>
        <p:spPr>
          <a:xfrm>
            <a:off x="736283" y="5249548"/>
            <a:ext cx="11147026" cy="400110"/>
          </a:xfrm>
          <a:prstGeom prst="rect">
            <a:avLst/>
          </a:prstGeom>
          <a:noFill/>
        </p:spPr>
        <p:txBody>
          <a:bodyPr wrap="none" rtlCol="0">
            <a:spAutoFit/>
          </a:bodyPr>
          <a:lstStyle/>
          <a:p>
            <a:r>
              <a:rPr lang="en-US" sz="2000" b="1" err="1">
                <a:solidFill>
                  <a:srgbClr val="FFFFFF"/>
                </a:solidFill>
              </a:rPr>
              <a:t>Tóm</a:t>
            </a:r>
            <a:r>
              <a:rPr lang="en-US" sz="2000" b="1">
                <a:solidFill>
                  <a:srgbClr val="FFFFFF"/>
                </a:solidFill>
              </a:rPr>
              <a:t> </a:t>
            </a:r>
            <a:r>
              <a:rPr lang="en-US" sz="2000" b="1" err="1">
                <a:solidFill>
                  <a:srgbClr val="FFFFFF"/>
                </a:solidFill>
              </a:rPr>
              <a:t>lại</a:t>
            </a:r>
            <a:r>
              <a:rPr lang="en-US" sz="2000" b="1">
                <a:solidFill>
                  <a:srgbClr val="FFFFFF"/>
                </a:solidFill>
              </a:rPr>
              <a:t>:</a:t>
            </a:r>
            <a:r>
              <a:rPr lang="en-US" sz="2000">
                <a:solidFill>
                  <a:srgbClr val="FFFFFF"/>
                </a:solidFill>
              </a:rPr>
              <a:t> IP lo </a:t>
            </a:r>
            <a:r>
              <a:rPr lang="en-US" sz="2000" err="1">
                <a:solidFill>
                  <a:srgbClr val="FFFFFF"/>
                </a:solidFill>
              </a:rPr>
              <a:t>việc</a:t>
            </a:r>
            <a:r>
              <a:rPr lang="en-US" sz="2000">
                <a:solidFill>
                  <a:srgbClr val="FFFFFF"/>
                </a:solidFill>
              </a:rPr>
              <a:t> “</a:t>
            </a:r>
            <a:r>
              <a:rPr lang="en-US" sz="2000" err="1">
                <a:solidFill>
                  <a:srgbClr val="FFFFFF"/>
                </a:solidFill>
              </a:rPr>
              <a:t>địa</a:t>
            </a:r>
            <a:r>
              <a:rPr lang="en-US" sz="2000">
                <a:solidFill>
                  <a:srgbClr val="FFFFFF"/>
                </a:solidFill>
              </a:rPr>
              <a:t> </a:t>
            </a:r>
            <a:r>
              <a:rPr lang="en-US" sz="2000" err="1">
                <a:solidFill>
                  <a:srgbClr val="FFFFFF"/>
                </a:solidFill>
              </a:rPr>
              <a:t>chỉ</a:t>
            </a:r>
            <a:r>
              <a:rPr lang="en-US" sz="2000">
                <a:solidFill>
                  <a:srgbClr val="FFFFFF"/>
                </a:solidFill>
              </a:rPr>
              <a:t> </a:t>
            </a:r>
            <a:r>
              <a:rPr lang="en-US" sz="2000" err="1">
                <a:solidFill>
                  <a:srgbClr val="FFFFFF"/>
                </a:solidFill>
              </a:rPr>
              <a:t>và</a:t>
            </a:r>
            <a:r>
              <a:rPr lang="en-US" sz="2000">
                <a:solidFill>
                  <a:srgbClr val="FFFFFF"/>
                </a:solidFill>
              </a:rPr>
              <a:t> </a:t>
            </a:r>
            <a:r>
              <a:rPr lang="en-US" sz="2000" err="1">
                <a:solidFill>
                  <a:srgbClr val="FFFFFF"/>
                </a:solidFill>
              </a:rPr>
              <a:t>đường</a:t>
            </a:r>
            <a:r>
              <a:rPr lang="en-US" sz="2000">
                <a:solidFill>
                  <a:srgbClr val="FFFFFF"/>
                </a:solidFill>
              </a:rPr>
              <a:t> </a:t>
            </a:r>
            <a:r>
              <a:rPr lang="en-US" sz="2000" err="1">
                <a:solidFill>
                  <a:srgbClr val="FFFFFF"/>
                </a:solidFill>
              </a:rPr>
              <a:t>đi</a:t>
            </a:r>
            <a:r>
              <a:rPr lang="en-US" sz="2000">
                <a:solidFill>
                  <a:srgbClr val="FFFFFF"/>
                </a:solidFill>
              </a:rPr>
              <a:t>”, </a:t>
            </a:r>
            <a:r>
              <a:rPr lang="en-US" sz="2000" err="1">
                <a:solidFill>
                  <a:srgbClr val="FFFFFF"/>
                </a:solidFill>
              </a:rPr>
              <a:t>còn</a:t>
            </a:r>
            <a:r>
              <a:rPr lang="en-US" sz="2000">
                <a:solidFill>
                  <a:srgbClr val="FFFFFF"/>
                </a:solidFill>
              </a:rPr>
              <a:t> TCP lo </a:t>
            </a:r>
            <a:r>
              <a:rPr lang="en-US" sz="2000" err="1">
                <a:solidFill>
                  <a:srgbClr val="FFFFFF"/>
                </a:solidFill>
              </a:rPr>
              <a:t>việc</a:t>
            </a:r>
            <a:r>
              <a:rPr lang="en-US" sz="2000">
                <a:solidFill>
                  <a:srgbClr val="FFFFFF"/>
                </a:solidFill>
              </a:rPr>
              <a:t> “</a:t>
            </a:r>
            <a:r>
              <a:rPr lang="en-US" sz="2000" err="1">
                <a:solidFill>
                  <a:srgbClr val="FFFFFF"/>
                </a:solidFill>
              </a:rPr>
              <a:t>đảm</a:t>
            </a:r>
            <a:r>
              <a:rPr lang="en-US" sz="2000">
                <a:solidFill>
                  <a:srgbClr val="FFFFFF"/>
                </a:solidFill>
              </a:rPr>
              <a:t> </a:t>
            </a:r>
            <a:r>
              <a:rPr lang="en-US" sz="2000" err="1">
                <a:solidFill>
                  <a:srgbClr val="FFFFFF"/>
                </a:solidFill>
              </a:rPr>
              <a:t>bảo</a:t>
            </a:r>
            <a:r>
              <a:rPr lang="en-US" sz="2000">
                <a:solidFill>
                  <a:srgbClr val="FFFFFF"/>
                </a:solidFill>
              </a:rPr>
              <a:t> </a:t>
            </a:r>
            <a:r>
              <a:rPr lang="en-US" sz="2000" err="1">
                <a:solidFill>
                  <a:srgbClr val="FFFFFF"/>
                </a:solidFill>
              </a:rPr>
              <a:t>dữ</a:t>
            </a:r>
            <a:r>
              <a:rPr lang="en-US" sz="2000">
                <a:solidFill>
                  <a:srgbClr val="FFFFFF"/>
                </a:solidFill>
              </a:rPr>
              <a:t> </a:t>
            </a:r>
            <a:r>
              <a:rPr lang="en-US" sz="2000" err="1">
                <a:solidFill>
                  <a:srgbClr val="FFFFFF"/>
                </a:solidFill>
              </a:rPr>
              <a:t>liệu</a:t>
            </a:r>
            <a:r>
              <a:rPr lang="en-US" sz="2000">
                <a:solidFill>
                  <a:srgbClr val="FFFFFF"/>
                </a:solidFill>
              </a:rPr>
              <a:t> </a:t>
            </a:r>
            <a:r>
              <a:rPr lang="en-US" sz="2000" err="1">
                <a:solidFill>
                  <a:srgbClr val="FFFFFF"/>
                </a:solidFill>
              </a:rPr>
              <a:t>đến</a:t>
            </a:r>
            <a:r>
              <a:rPr lang="en-US" sz="2000">
                <a:solidFill>
                  <a:srgbClr val="FFFFFF"/>
                </a:solidFill>
              </a:rPr>
              <a:t> </a:t>
            </a:r>
            <a:r>
              <a:rPr lang="en-US" sz="2000" err="1">
                <a:solidFill>
                  <a:srgbClr val="FFFFFF"/>
                </a:solidFill>
              </a:rPr>
              <a:t>nơi</a:t>
            </a:r>
            <a:r>
              <a:rPr lang="en-US" sz="2000">
                <a:solidFill>
                  <a:srgbClr val="FFFFFF"/>
                </a:solidFill>
              </a:rPr>
              <a:t> an </a:t>
            </a:r>
            <a:r>
              <a:rPr lang="en-US" sz="2000" err="1">
                <a:solidFill>
                  <a:srgbClr val="FFFFFF"/>
                </a:solidFill>
              </a:rPr>
              <a:t>toàn</a:t>
            </a:r>
            <a:r>
              <a:rPr lang="en-US" sz="2000">
                <a:solidFill>
                  <a:srgbClr val="FFFFFF"/>
                </a:solidFill>
              </a:rPr>
              <a:t> </a:t>
            </a:r>
            <a:r>
              <a:rPr lang="en-US" sz="2000" err="1">
                <a:solidFill>
                  <a:srgbClr val="FFFFFF"/>
                </a:solidFill>
              </a:rPr>
              <a:t>và</a:t>
            </a:r>
            <a:r>
              <a:rPr lang="en-US" sz="2000">
                <a:solidFill>
                  <a:srgbClr val="FFFFFF"/>
                </a:solidFill>
              </a:rPr>
              <a:t> </a:t>
            </a:r>
            <a:r>
              <a:rPr lang="en-US" sz="2000" err="1">
                <a:solidFill>
                  <a:srgbClr val="FFFFFF"/>
                </a:solidFill>
              </a:rPr>
              <a:t>đầy</a:t>
            </a:r>
            <a:r>
              <a:rPr lang="en-US" sz="2000">
                <a:solidFill>
                  <a:srgbClr val="FFFFFF"/>
                </a:solidFill>
              </a:rPr>
              <a:t> </a:t>
            </a:r>
            <a:r>
              <a:rPr lang="en-US" sz="2000" err="1">
                <a:solidFill>
                  <a:srgbClr val="FFFFFF"/>
                </a:solidFill>
              </a:rPr>
              <a:t>đủ</a:t>
            </a:r>
            <a:r>
              <a:rPr lang="en-US" sz="2000">
                <a:solidFill>
                  <a:srgbClr val="FFFFFF"/>
                </a:solidFill>
              </a:rPr>
              <a:t>”.</a:t>
            </a:r>
          </a:p>
        </p:txBody>
      </p:sp>
      <p:sp>
        <p:nvSpPr>
          <p:cNvPr id="8" name="Arrow: Right 7">
            <a:extLst>
              <a:ext uri="{FF2B5EF4-FFF2-40B4-BE49-F238E27FC236}">
                <a16:creationId xmlns:a16="http://schemas.microsoft.com/office/drawing/2014/main" id="{CE3F1C92-7665-8287-A066-5838B6CEFDCD}"/>
              </a:ext>
            </a:extLst>
          </p:cNvPr>
          <p:cNvSpPr/>
          <p:nvPr/>
        </p:nvSpPr>
        <p:spPr>
          <a:xfrm>
            <a:off x="294663" y="5249548"/>
            <a:ext cx="432707" cy="423186"/>
          </a:xfrm>
          <a:prstGeom prst="right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486409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78DDDE6-4303-31DD-230E-C648FFF166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752725441"/>
      </p:ext>
    </p:extLst>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2_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1472</Words>
  <Application>Microsoft Office PowerPoint</Application>
  <PresentationFormat>Widescreen</PresentationFormat>
  <Paragraphs>70</Paragraphs>
  <Slides>20</Slides>
  <Notes>0</Notes>
  <HiddenSlides>0</HiddenSlides>
  <MMClips>1</MMClips>
  <ScaleCrop>false</ScaleCrop>
  <HeadingPairs>
    <vt:vector size="6" baseType="variant">
      <vt:variant>
        <vt:lpstr>Fonts Used</vt:lpstr>
      </vt:variant>
      <vt:variant>
        <vt:i4>3</vt:i4>
      </vt:variant>
      <vt:variant>
        <vt:lpstr>Theme</vt:lpstr>
      </vt:variant>
      <vt:variant>
        <vt:i4>4</vt:i4>
      </vt:variant>
      <vt:variant>
        <vt:lpstr>Slide Titles</vt:lpstr>
      </vt:variant>
      <vt:variant>
        <vt:i4>20</vt:i4>
      </vt:variant>
    </vt:vector>
  </HeadingPairs>
  <TitlesOfParts>
    <vt:vector size="27" baseType="lpstr">
      <vt:lpstr>Aptos</vt:lpstr>
      <vt:lpstr>Aptos Display</vt:lpstr>
      <vt:lpstr>Arial</vt:lpstr>
      <vt:lpstr>Office Theme</vt:lpstr>
      <vt:lpstr>Custom Design</vt:lpstr>
      <vt:lpstr>1_Custom Design</vt:lpstr>
      <vt:lpstr>2_Custom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vỹ Quốc</dc:creator>
  <cp:lastModifiedBy>vỹ Quốc</cp:lastModifiedBy>
  <cp:revision>1</cp:revision>
  <dcterms:created xsi:type="dcterms:W3CDTF">2026-09-21T13:11:57Z</dcterms:created>
  <dcterms:modified xsi:type="dcterms:W3CDTF">2026-10-05T12:53:50Z</dcterms:modified>
</cp:coreProperties>
</file>